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8" r:id="rId7"/>
    <p:sldId id="259" r:id="rId8"/>
    <p:sldId id="263" r:id="rId9"/>
    <p:sldId id="264" r:id="rId10"/>
    <p:sldId id="265" r:id="rId11"/>
    <p:sldId id="269" r:id="rId12"/>
    <p:sldId id="258" r:id="rId13"/>
    <p:sldId id="266" r:id="rId14"/>
    <p:sldId id="267" r:id="rId15"/>
    <p:sldId id="260" r:id="rId16"/>
    <p:sldId id="262"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023"/>
    <a:srgbClr val="5E4462"/>
    <a:srgbClr val="0146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21D4A-91A6-4E92-8C7A-86CDD3C8709E}" v="3" dt="2021-01-25T08:20:19.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kob Emiliussen" userId="f602f288-307c-4feb-a8b8-8a2ea115309b" providerId="ADAL" clId="{C6B21D4A-91A6-4E92-8C7A-86CDD3C8709E}"/>
    <pc:docChg chg="undo custSel addSld delSld modSld sldOrd">
      <pc:chgData name="Jakob Emiliussen" userId="f602f288-307c-4feb-a8b8-8a2ea115309b" providerId="ADAL" clId="{C6B21D4A-91A6-4E92-8C7A-86CDD3C8709E}" dt="2021-01-25T08:21:02.581" v="61" actId="20577"/>
      <pc:docMkLst>
        <pc:docMk/>
      </pc:docMkLst>
      <pc:sldChg chg="ord">
        <pc:chgData name="Jakob Emiliussen" userId="f602f288-307c-4feb-a8b8-8a2ea115309b" providerId="ADAL" clId="{C6B21D4A-91A6-4E92-8C7A-86CDD3C8709E}" dt="2021-01-20T09:56:20.090" v="1"/>
        <pc:sldMkLst>
          <pc:docMk/>
          <pc:sldMk cId="1642477387" sldId="258"/>
        </pc:sldMkLst>
      </pc:sldChg>
      <pc:sldChg chg="modSp add mod">
        <pc:chgData name="Jakob Emiliussen" userId="f602f288-307c-4feb-a8b8-8a2ea115309b" providerId="ADAL" clId="{C6B21D4A-91A6-4E92-8C7A-86CDD3C8709E}" dt="2021-01-25T08:20:09.633" v="16" actId="6549"/>
        <pc:sldMkLst>
          <pc:docMk/>
          <pc:sldMk cId="312284647" sldId="268"/>
        </pc:sldMkLst>
        <pc:spChg chg="mod">
          <ac:chgData name="Jakob Emiliussen" userId="f602f288-307c-4feb-a8b8-8a2ea115309b" providerId="ADAL" clId="{C6B21D4A-91A6-4E92-8C7A-86CDD3C8709E}" dt="2021-01-25T08:20:06.893" v="15" actId="20577"/>
          <ac:spMkLst>
            <pc:docMk/>
            <pc:sldMk cId="312284647" sldId="268"/>
            <ac:spMk id="2" creationId="{09B619E2-B22C-443E-8B52-67B4404F91B7}"/>
          </ac:spMkLst>
        </pc:spChg>
        <pc:spChg chg="mod">
          <ac:chgData name="Jakob Emiliussen" userId="f602f288-307c-4feb-a8b8-8a2ea115309b" providerId="ADAL" clId="{C6B21D4A-91A6-4E92-8C7A-86CDD3C8709E}" dt="2021-01-25T08:20:09.633" v="16" actId="6549"/>
          <ac:spMkLst>
            <pc:docMk/>
            <pc:sldMk cId="312284647" sldId="268"/>
            <ac:spMk id="3" creationId="{D4A6240E-F93C-474F-A0D8-4B64F17EFF0A}"/>
          </ac:spMkLst>
        </pc:spChg>
      </pc:sldChg>
      <pc:sldChg chg="add del">
        <pc:chgData name="Jakob Emiliussen" userId="f602f288-307c-4feb-a8b8-8a2ea115309b" providerId="ADAL" clId="{C6B21D4A-91A6-4E92-8C7A-86CDD3C8709E}" dt="2021-01-25T08:19:55.514" v="3" actId="47"/>
        <pc:sldMkLst>
          <pc:docMk/>
          <pc:sldMk cId="1188591008" sldId="268"/>
        </pc:sldMkLst>
      </pc:sldChg>
      <pc:sldChg chg="addSp delSp modSp add mod ord">
        <pc:chgData name="Jakob Emiliussen" userId="f602f288-307c-4feb-a8b8-8a2ea115309b" providerId="ADAL" clId="{C6B21D4A-91A6-4E92-8C7A-86CDD3C8709E}" dt="2021-01-25T08:21:02.581" v="61" actId="20577"/>
        <pc:sldMkLst>
          <pc:docMk/>
          <pc:sldMk cId="3834370938" sldId="269"/>
        </pc:sldMkLst>
        <pc:spChg chg="mod">
          <ac:chgData name="Jakob Emiliussen" userId="f602f288-307c-4feb-a8b8-8a2ea115309b" providerId="ADAL" clId="{C6B21D4A-91A6-4E92-8C7A-86CDD3C8709E}" dt="2021-01-25T08:21:02.581" v="61" actId="20577"/>
          <ac:spMkLst>
            <pc:docMk/>
            <pc:sldMk cId="3834370938" sldId="269"/>
            <ac:spMk id="2" creationId="{09B619E2-B22C-443E-8B52-67B4404F91B7}"/>
          </ac:spMkLst>
        </pc:spChg>
        <pc:spChg chg="del mod">
          <ac:chgData name="Jakob Emiliussen" userId="f602f288-307c-4feb-a8b8-8a2ea115309b" providerId="ADAL" clId="{C6B21D4A-91A6-4E92-8C7A-86CDD3C8709E}" dt="2021-01-25T08:20:36.701" v="43" actId="478"/>
          <ac:spMkLst>
            <pc:docMk/>
            <pc:sldMk cId="3834370938" sldId="269"/>
            <ac:spMk id="3" creationId="{D4A6240E-F93C-474F-A0D8-4B64F17EFF0A}"/>
          </ac:spMkLst>
        </pc:spChg>
        <pc:spChg chg="add del">
          <ac:chgData name="Jakob Emiliussen" userId="f602f288-307c-4feb-a8b8-8a2ea115309b" providerId="ADAL" clId="{C6B21D4A-91A6-4E92-8C7A-86CDD3C8709E}" dt="2021-01-25T08:20:34.123" v="42" actId="478"/>
          <ac:spMkLst>
            <pc:docMk/>
            <pc:sldMk cId="3834370938" sldId="269"/>
            <ac:spMk id="4" creationId="{86861FBF-E6EE-4537-B533-E8FF48488F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FED4B-A719-42D4-8E3E-1E14C1B2F72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en-US"/>
          </a:p>
        </p:txBody>
      </p:sp>
      <p:sp>
        <p:nvSpPr>
          <p:cNvPr id="3" name="Undertitel 2">
            <a:extLst>
              <a:ext uri="{FF2B5EF4-FFF2-40B4-BE49-F238E27FC236}">
                <a16:creationId xmlns:a16="http://schemas.microsoft.com/office/drawing/2014/main" id="{DBCDBC7B-5E14-4B7D-84D5-C942B2679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a:p>
        </p:txBody>
      </p:sp>
      <p:sp>
        <p:nvSpPr>
          <p:cNvPr id="4" name="Pladsholder til dato 3">
            <a:extLst>
              <a:ext uri="{FF2B5EF4-FFF2-40B4-BE49-F238E27FC236}">
                <a16:creationId xmlns:a16="http://schemas.microsoft.com/office/drawing/2014/main" id="{6938403D-439B-475A-83AF-58DC0D6F51F0}"/>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5" name="Pladsholder til sidefod 4">
            <a:extLst>
              <a:ext uri="{FF2B5EF4-FFF2-40B4-BE49-F238E27FC236}">
                <a16:creationId xmlns:a16="http://schemas.microsoft.com/office/drawing/2014/main" id="{C24B4EE8-237A-4E18-9F8F-EB163201319F}"/>
              </a:ext>
            </a:extLst>
          </p:cNvPr>
          <p:cNvSpPr>
            <a:spLocks noGrp="1"/>
          </p:cNvSpPr>
          <p:nvPr>
            <p:ph type="ftr" sz="quarter" idx="11"/>
          </p:nvPr>
        </p:nvSpPr>
        <p:spPr/>
        <p:txBody>
          <a:bodyPr/>
          <a:lstStyle/>
          <a:p>
            <a:endParaRPr lang="en-US"/>
          </a:p>
        </p:txBody>
      </p:sp>
      <p:sp>
        <p:nvSpPr>
          <p:cNvPr id="6" name="Pladsholder til slidenummer 5">
            <a:extLst>
              <a:ext uri="{FF2B5EF4-FFF2-40B4-BE49-F238E27FC236}">
                <a16:creationId xmlns:a16="http://schemas.microsoft.com/office/drawing/2014/main" id="{B86C3AA3-5C2D-4C82-90C9-07EED98A2793}"/>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371473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32C66-15EB-437D-BA65-9D098EAC0C0D}"/>
              </a:ext>
            </a:extLst>
          </p:cNvPr>
          <p:cNvSpPr>
            <a:spLocks noGrp="1"/>
          </p:cNvSpPr>
          <p:nvPr>
            <p:ph type="title"/>
          </p:nvPr>
        </p:nvSpPr>
        <p:spPr/>
        <p:txBody>
          <a:bodyPr/>
          <a:lstStyle/>
          <a:p>
            <a:r>
              <a:rPr lang="da-DK"/>
              <a:t>Klik for at redigere titeltypografien i masteren</a:t>
            </a:r>
            <a:endParaRPr lang="en-US"/>
          </a:p>
        </p:txBody>
      </p:sp>
      <p:sp>
        <p:nvSpPr>
          <p:cNvPr id="3" name="Pladsholder til lodret titel 2">
            <a:extLst>
              <a:ext uri="{FF2B5EF4-FFF2-40B4-BE49-F238E27FC236}">
                <a16:creationId xmlns:a16="http://schemas.microsoft.com/office/drawing/2014/main" id="{B2143A36-EFC1-4E9B-B539-B93A526BE48D}"/>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5B980830-1F4D-40A9-BF47-B2D361FED1F9}"/>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5" name="Pladsholder til sidefod 4">
            <a:extLst>
              <a:ext uri="{FF2B5EF4-FFF2-40B4-BE49-F238E27FC236}">
                <a16:creationId xmlns:a16="http://schemas.microsoft.com/office/drawing/2014/main" id="{EAA89994-5567-4B4D-A753-9DD79F6B1C0D}"/>
              </a:ext>
            </a:extLst>
          </p:cNvPr>
          <p:cNvSpPr>
            <a:spLocks noGrp="1"/>
          </p:cNvSpPr>
          <p:nvPr>
            <p:ph type="ftr" sz="quarter" idx="11"/>
          </p:nvPr>
        </p:nvSpPr>
        <p:spPr/>
        <p:txBody>
          <a:bodyPr/>
          <a:lstStyle/>
          <a:p>
            <a:endParaRPr lang="en-US"/>
          </a:p>
        </p:txBody>
      </p:sp>
      <p:sp>
        <p:nvSpPr>
          <p:cNvPr id="6" name="Pladsholder til slidenummer 5">
            <a:extLst>
              <a:ext uri="{FF2B5EF4-FFF2-40B4-BE49-F238E27FC236}">
                <a16:creationId xmlns:a16="http://schemas.microsoft.com/office/drawing/2014/main" id="{3461ED63-C295-4D83-997C-3AED50924471}"/>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166980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B6B38E2-F91D-4738-8156-9C34E3AD552E}"/>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en-US"/>
          </a:p>
        </p:txBody>
      </p:sp>
      <p:sp>
        <p:nvSpPr>
          <p:cNvPr id="3" name="Pladsholder til lodret titel 2">
            <a:extLst>
              <a:ext uri="{FF2B5EF4-FFF2-40B4-BE49-F238E27FC236}">
                <a16:creationId xmlns:a16="http://schemas.microsoft.com/office/drawing/2014/main" id="{C9D5350E-192A-4675-9506-5DB10FBA05B5}"/>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0BA8EF05-0A84-4FA2-9CB6-4CD6D3EE22ED}"/>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5" name="Pladsholder til sidefod 4">
            <a:extLst>
              <a:ext uri="{FF2B5EF4-FFF2-40B4-BE49-F238E27FC236}">
                <a16:creationId xmlns:a16="http://schemas.microsoft.com/office/drawing/2014/main" id="{4C66EBC8-D0D7-414C-B957-0E29A230A367}"/>
              </a:ext>
            </a:extLst>
          </p:cNvPr>
          <p:cNvSpPr>
            <a:spLocks noGrp="1"/>
          </p:cNvSpPr>
          <p:nvPr>
            <p:ph type="ftr" sz="quarter" idx="11"/>
          </p:nvPr>
        </p:nvSpPr>
        <p:spPr/>
        <p:txBody>
          <a:bodyPr/>
          <a:lstStyle/>
          <a:p>
            <a:endParaRPr lang="en-US"/>
          </a:p>
        </p:txBody>
      </p:sp>
      <p:sp>
        <p:nvSpPr>
          <p:cNvPr id="6" name="Pladsholder til slidenummer 5">
            <a:extLst>
              <a:ext uri="{FF2B5EF4-FFF2-40B4-BE49-F238E27FC236}">
                <a16:creationId xmlns:a16="http://schemas.microsoft.com/office/drawing/2014/main" id="{A0E0DCF6-D14A-4309-9744-9B3E41E6EB89}"/>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234458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2691D2-357B-4E31-B18E-7EB529630E2C}"/>
              </a:ext>
            </a:extLst>
          </p:cNvPr>
          <p:cNvSpPr>
            <a:spLocks noGrp="1"/>
          </p:cNvSpPr>
          <p:nvPr>
            <p:ph type="title"/>
          </p:nvPr>
        </p:nvSpPr>
        <p:spPr/>
        <p:txBody>
          <a:bodyPr/>
          <a:lstStyle/>
          <a:p>
            <a:r>
              <a:rPr lang="da-DK"/>
              <a:t>Klik for at redigere titeltypografien i masteren</a:t>
            </a:r>
            <a:endParaRPr lang="en-US"/>
          </a:p>
        </p:txBody>
      </p:sp>
      <p:sp>
        <p:nvSpPr>
          <p:cNvPr id="3" name="Pladsholder til indhold 2">
            <a:extLst>
              <a:ext uri="{FF2B5EF4-FFF2-40B4-BE49-F238E27FC236}">
                <a16:creationId xmlns:a16="http://schemas.microsoft.com/office/drawing/2014/main" id="{54C58008-D4F9-409F-A9A9-CB0E02B1474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F3473EEC-4074-4037-8B7F-AD0398A686C7}"/>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5" name="Pladsholder til sidefod 4">
            <a:extLst>
              <a:ext uri="{FF2B5EF4-FFF2-40B4-BE49-F238E27FC236}">
                <a16:creationId xmlns:a16="http://schemas.microsoft.com/office/drawing/2014/main" id="{20EDEC67-3527-4416-AA70-BC04206B61C6}"/>
              </a:ext>
            </a:extLst>
          </p:cNvPr>
          <p:cNvSpPr>
            <a:spLocks noGrp="1"/>
          </p:cNvSpPr>
          <p:nvPr>
            <p:ph type="ftr" sz="quarter" idx="11"/>
          </p:nvPr>
        </p:nvSpPr>
        <p:spPr/>
        <p:txBody>
          <a:bodyPr/>
          <a:lstStyle/>
          <a:p>
            <a:endParaRPr lang="en-US"/>
          </a:p>
        </p:txBody>
      </p:sp>
      <p:sp>
        <p:nvSpPr>
          <p:cNvPr id="6" name="Pladsholder til slidenummer 5">
            <a:extLst>
              <a:ext uri="{FF2B5EF4-FFF2-40B4-BE49-F238E27FC236}">
                <a16:creationId xmlns:a16="http://schemas.microsoft.com/office/drawing/2014/main" id="{98705D0E-3141-4EB2-AAF6-149EC589EF8C}"/>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2272793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B02D27-C4E0-4568-94F8-FDA582812A2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en-US"/>
          </a:p>
        </p:txBody>
      </p:sp>
      <p:sp>
        <p:nvSpPr>
          <p:cNvPr id="3" name="Pladsholder til tekst 2">
            <a:extLst>
              <a:ext uri="{FF2B5EF4-FFF2-40B4-BE49-F238E27FC236}">
                <a16:creationId xmlns:a16="http://schemas.microsoft.com/office/drawing/2014/main" id="{803F1252-0FBA-4337-B6D4-1FBA4C7CB7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454FA11-0108-47D4-A5AC-09F9158463C9}"/>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5" name="Pladsholder til sidefod 4">
            <a:extLst>
              <a:ext uri="{FF2B5EF4-FFF2-40B4-BE49-F238E27FC236}">
                <a16:creationId xmlns:a16="http://schemas.microsoft.com/office/drawing/2014/main" id="{CE7E108C-F2AE-4B92-83CA-2B4AC7755299}"/>
              </a:ext>
            </a:extLst>
          </p:cNvPr>
          <p:cNvSpPr>
            <a:spLocks noGrp="1"/>
          </p:cNvSpPr>
          <p:nvPr>
            <p:ph type="ftr" sz="quarter" idx="11"/>
          </p:nvPr>
        </p:nvSpPr>
        <p:spPr/>
        <p:txBody>
          <a:bodyPr/>
          <a:lstStyle/>
          <a:p>
            <a:endParaRPr lang="en-US"/>
          </a:p>
        </p:txBody>
      </p:sp>
      <p:sp>
        <p:nvSpPr>
          <p:cNvPr id="6" name="Pladsholder til slidenummer 5">
            <a:extLst>
              <a:ext uri="{FF2B5EF4-FFF2-40B4-BE49-F238E27FC236}">
                <a16:creationId xmlns:a16="http://schemas.microsoft.com/office/drawing/2014/main" id="{D7AC873C-D3FB-4D8A-B1EC-166FE310DE78}"/>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349981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0A679A-32F4-4F80-B5A3-A50ECBD89C23}"/>
              </a:ext>
            </a:extLst>
          </p:cNvPr>
          <p:cNvSpPr>
            <a:spLocks noGrp="1"/>
          </p:cNvSpPr>
          <p:nvPr>
            <p:ph type="title"/>
          </p:nvPr>
        </p:nvSpPr>
        <p:spPr/>
        <p:txBody>
          <a:bodyPr/>
          <a:lstStyle/>
          <a:p>
            <a:r>
              <a:rPr lang="da-DK"/>
              <a:t>Klik for at redigere titeltypografien i masteren</a:t>
            </a:r>
            <a:endParaRPr lang="en-US"/>
          </a:p>
        </p:txBody>
      </p:sp>
      <p:sp>
        <p:nvSpPr>
          <p:cNvPr id="3" name="Pladsholder til indhold 2">
            <a:extLst>
              <a:ext uri="{FF2B5EF4-FFF2-40B4-BE49-F238E27FC236}">
                <a16:creationId xmlns:a16="http://schemas.microsoft.com/office/drawing/2014/main" id="{6FA37539-D6B6-43AD-BBB9-D8BCC88DBE0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indhold 3">
            <a:extLst>
              <a:ext uri="{FF2B5EF4-FFF2-40B4-BE49-F238E27FC236}">
                <a16:creationId xmlns:a16="http://schemas.microsoft.com/office/drawing/2014/main" id="{7A3E271C-D8B7-4123-85F7-C13272B209B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dato 4">
            <a:extLst>
              <a:ext uri="{FF2B5EF4-FFF2-40B4-BE49-F238E27FC236}">
                <a16:creationId xmlns:a16="http://schemas.microsoft.com/office/drawing/2014/main" id="{15FF27FC-C6BA-4BA6-9911-BABFE4B96744}"/>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6" name="Pladsholder til sidefod 5">
            <a:extLst>
              <a:ext uri="{FF2B5EF4-FFF2-40B4-BE49-F238E27FC236}">
                <a16:creationId xmlns:a16="http://schemas.microsoft.com/office/drawing/2014/main" id="{F8AD3885-87D8-43D6-AFF9-617DD265EB0F}"/>
              </a:ext>
            </a:extLst>
          </p:cNvPr>
          <p:cNvSpPr>
            <a:spLocks noGrp="1"/>
          </p:cNvSpPr>
          <p:nvPr>
            <p:ph type="ftr" sz="quarter" idx="11"/>
          </p:nvPr>
        </p:nvSpPr>
        <p:spPr/>
        <p:txBody>
          <a:bodyPr/>
          <a:lstStyle/>
          <a:p>
            <a:endParaRPr lang="en-US"/>
          </a:p>
        </p:txBody>
      </p:sp>
      <p:sp>
        <p:nvSpPr>
          <p:cNvPr id="7" name="Pladsholder til slidenummer 6">
            <a:extLst>
              <a:ext uri="{FF2B5EF4-FFF2-40B4-BE49-F238E27FC236}">
                <a16:creationId xmlns:a16="http://schemas.microsoft.com/office/drawing/2014/main" id="{AF208699-7028-470F-8391-8CED7B88E377}"/>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34737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0D4002-73F1-4839-88FB-205DBB29ECDA}"/>
              </a:ext>
            </a:extLst>
          </p:cNvPr>
          <p:cNvSpPr>
            <a:spLocks noGrp="1"/>
          </p:cNvSpPr>
          <p:nvPr>
            <p:ph type="title"/>
          </p:nvPr>
        </p:nvSpPr>
        <p:spPr>
          <a:xfrm>
            <a:off x="839788" y="365125"/>
            <a:ext cx="10515600" cy="1325563"/>
          </a:xfrm>
        </p:spPr>
        <p:txBody>
          <a:bodyPr/>
          <a:lstStyle/>
          <a:p>
            <a:r>
              <a:rPr lang="da-DK"/>
              <a:t>Klik for at redigere titeltypografien i masteren</a:t>
            </a:r>
            <a:endParaRPr lang="en-US"/>
          </a:p>
        </p:txBody>
      </p:sp>
      <p:sp>
        <p:nvSpPr>
          <p:cNvPr id="3" name="Pladsholder til tekst 2">
            <a:extLst>
              <a:ext uri="{FF2B5EF4-FFF2-40B4-BE49-F238E27FC236}">
                <a16:creationId xmlns:a16="http://schemas.microsoft.com/office/drawing/2014/main" id="{E1A87E54-2247-40A2-B732-624FE83B78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DA137A1C-8EED-4F37-80DF-D323E51E27B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tekst 4">
            <a:extLst>
              <a:ext uri="{FF2B5EF4-FFF2-40B4-BE49-F238E27FC236}">
                <a16:creationId xmlns:a16="http://schemas.microsoft.com/office/drawing/2014/main" id="{C6B8A41B-9C3D-4294-B641-AD5D71A8CD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11F5073D-C395-4C9C-848B-4128B04BB809}"/>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Pladsholder til dato 6">
            <a:extLst>
              <a:ext uri="{FF2B5EF4-FFF2-40B4-BE49-F238E27FC236}">
                <a16:creationId xmlns:a16="http://schemas.microsoft.com/office/drawing/2014/main" id="{233D3677-D134-4B2C-9AD2-CFBCE9759B25}"/>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8" name="Pladsholder til sidefod 7">
            <a:extLst>
              <a:ext uri="{FF2B5EF4-FFF2-40B4-BE49-F238E27FC236}">
                <a16:creationId xmlns:a16="http://schemas.microsoft.com/office/drawing/2014/main" id="{25A2A98E-8001-44CD-89E2-2777FE8EA951}"/>
              </a:ext>
            </a:extLst>
          </p:cNvPr>
          <p:cNvSpPr>
            <a:spLocks noGrp="1"/>
          </p:cNvSpPr>
          <p:nvPr>
            <p:ph type="ftr" sz="quarter" idx="11"/>
          </p:nvPr>
        </p:nvSpPr>
        <p:spPr/>
        <p:txBody>
          <a:bodyPr/>
          <a:lstStyle/>
          <a:p>
            <a:endParaRPr lang="en-US"/>
          </a:p>
        </p:txBody>
      </p:sp>
      <p:sp>
        <p:nvSpPr>
          <p:cNvPr id="9" name="Pladsholder til slidenummer 8">
            <a:extLst>
              <a:ext uri="{FF2B5EF4-FFF2-40B4-BE49-F238E27FC236}">
                <a16:creationId xmlns:a16="http://schemas.microsoft.com/office/drawing/2014/main" id="{1DE59459-E8FB-43F4-B1AA-234AF038C8A7}"/>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173077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56EA87-0A36-4BAE-9696-2CCE81F77036}"/>
              </a:ext>
            </a:extLst>
          </p:cNvPr>
          <p:cNvSpPr>
            <a:spLocks noGrp="1"/>
          </p:cNvSpPr>
          <p:nvPr>
            <p:ph type="title"/>
          </p:nvPr>
        </p:nvSpPr>
        <p:spPr/>
        <p:txBody>
          <a:bodyPr/>
          <a:lstStyle/>
          <a:p>
            <a:r>
              <a:rPr lang="da-DK"/>
              <a:t>Klik for at redigere titeltypografien i masteren</a:t>
            </a:r>
            <a:endParaRPr lang="en-US"/>
          </a:p>
        </p:txBody>
      </p:sp>
      <p:sp>
        <p:nvSpPr>
          <p:cNvPr id="3" name="Pladsholder til dato 2">
            <a:extLst>
              <a:ext uri="{FF2B5EF4-FFF2-40B4-BE49-F238E27FC236}">
                <a16:creationId xmlns:a16="http://schemas.microsoft.com/office/drawing/2014/main" id="{5D86E1CA-D40C-4095-9161-A9E4422BA91E}"/>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4" name="Pladsholder til sidefod 3">
            <a:extLst>
              <a:ext uri="{FF2B5EF4-FFF2-40B4-BE49-F238E27FC236}">
                <a16:creationId xmlns:a16="http://schemas.microsoft.com/office/drawing/2014/main" id="{BED70B99-1B78-4947-8AE7-F4C86BE88FFC}"/>
              </a:ext>
            </a:extLst>
          </p:cNvPr>
          <p:cNvSpPr>
            <a:spLocks noGrp="1"/>
          </p:cNvSpPr>
          <p:nvPr>
            <p:ph type="ftr" sz="quarter" idx="11"/>
          </p:nvPr>
        </p:nvSpPr>
        <p:spPr/>
        <p:txBody>
          <a:bodyPr/>
          <a:lstStyle/>
          <a:p>
            <a:endParaRPr lang="en-US"/>
          </a:p>
        </p:txBody>
      </p:sp>
      <p:sp>
        <p:nvSpPr>
          <p:cNvPr id="5" name="Pladsholder til slidenummer 4">
            <a:extLst>
              <a:ext uri="{FF2B5EF4-FFF2-40B4-BE49-F238E27FC236}">
                <a16:creationId xmlns:a16="http://schemas.microsoft.com/office/drawing/2014/main" id="{86D45D7A-8B57-4CDB-BD2C-F508EA431CEE}"/>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271359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D8AEA425-D070-48B6-862E-FD7CB7592BE1}"/>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3" name="Pladsholder til sidefod 2">
            <a:extLst>
              <a:ext uri="{FF2B5EF4-FFF2-40B4-BE49-F238E27FC236}">
                <a16:creationId xmlns:a16="http://schemas.microsoft.com/office/drawing/2014/main" id="{37A4B1F7-E00B-402E-B052-094C27D59F08}"/>
              </a:ext>
            </a:extLst>
          </p:cNvPr>
          <p:cNvSpPr>
            <a:spLocks noGrp="1"/>
          </p:cNvSpPr>
          <p:nvPr>
            <p:ph type="ftr" sz="quarter" idx="11"/>
          </p:nvPr>
        </p:nvSpPr>
        <p:spPr/>
        <p:txBody>
          <a:bodyPr/>
          <a:lstStyle/>
          <a:p>
            <a:endParaRPr lang="en-US"/>
          </a:p>
        </p:txBody>
      </p:sp>
      <p:sp>
        <p:nvSpPr>
          <p:cNvPr id="4" name="Pladsholder til slidenummer 3">
            <a:extLst>
              <a:ext uri="{FF2B5EF4-FFF2-40B4-BE49-F238E27FC236}">
                <a16:creationId xmlns:a16="http://schemas.microsoft.com/office/drawing/2014/main" id="{0EBA67A5-19CD-492A-8C43-C15627A22D8E}"/>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13347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68506D-75D6-4E7B-B039-D036A21E1B6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US"/>
          </a:p>
        </p:txBody>
      </p:sp>
      <p:sp>
        <p:nvSpPr>
          <p:cNvPr id="3" name="Pladsholder til indhold 2">
            <a:extLst>
              <a:ext uri="{FF2B5EF4-FFF2-40B4-BE49-F238E27FC236}">
                <a16:creationId xmlns:a16="http://schemas.microsoft.com/office/drawing/2014/main" id="{967BB990-32F3-4EA9-9BD2-B6788DEF99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tekst 3">
            <a:extLst>
              <a:ext uri="{FF2B5EF4-FFF2-40B4-BE49-F238E27FC236}">
                <a16:creationId xmlns:a16="http://schemas.microsoft.com/office/drawing/2014/main" id="{2C407683-DABF-47DD-B376-4F97BF5A5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539A91-8DD3-4EFA-B152-F7E27F36C0AA}"/>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6" name="Pladsholder til sidefod 5">
            <a:extLst>
              <a:ext uri="{FF2B5EF4-FFF2-40B4-BE49-F238E27FC236}">
                <a16:creationId xmlns:a16="http://schemas.microsoft.com/office/drawing/2014/main" id="{2B370155-C29A-4AF8-87B6-DE6DFDBD8DFE}"/>
              </a:ext>
            </a:extLst>
          </p:cNvPr>
          <p:cNvSpPr>
            <a:spLocks noGrp="1"/>
          </p:cNvSpPr>
          <p:nvPr>
            <p:ph type="ftr" sz="quarter" idx="11"/>
          </p:nvPr>
        </p:nvSpPr>
        <p:spPr/>
        <p:txBody>
          <a:bodyPr/>
          <a:lstStyle/>
          <a:p>
            <a:endParaRPr lang="en-US"/>
          </a:p>
        </p:txBody>
      </p:sp>
      <p:sp>
        <p:nvSpPr>
          <p:cNvPr id="7" name="Pladsholder til slidenummer 6">
            <a:extLst>
              <a:ext uri="{FF2B5EF4-FFF2-40B4-BE49-F238E27FC236}">
                <a16:creationId xmlns:a16="http://schemas.microsoft.com/office/drawing/2014/main" id="{E28ABE70-59D3-4F82-9A8D-5E271E41F6AC}"/>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155626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82465-D21E-46BC-ADC3-E7DBDB837DE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US"/>
          </a:p>
        </p:txBody>
      </p:sp>
      <p:sp>
        <p:nvSpPr>
          <p:cNvPr id="3" name="Pladsholder til billede 2">
            <a:extLst>
              <a:ext uri="{FF2B5EF4-FFF2-40B4-BE49-F238E27FC236}">
                <a16:creationId xmlns:a16="http://schemas.microsoft.com/office/drawing/2014/main" id="{2A4FC3C7-2A62-4534-8CE5-102E39CF24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a:extLst>
              <a:ext uri="{FF2B5EF4-FFF2-40B4-BE49-F238E27FC236}">
                <a16:creationId xmlns:a16="http://schemas.microsoft.com/office/drawing/2014/main" id="{CAA95B50-1057-4FAE-B986-700487483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55579AA-713E-423D-8451-4F1EE13AAA3C}"/>
              </a:ext>
            </a:extLst>
          </p:cNvPr>
          <p:cNvSpPr>
            <a:spLocks noGrp="1"/>
          </p:cNvSpPr>
          <p:nvPr>
            <p:ph type="dt" sz="half" idx="10"/>
          </p:nvPr>
        </p:nvSpPr>
        <p:spPr/>
        <p:txBody>
          <a:bodyPr/>
          <a:lstStyle/>
          <a:p>
            <a:fld id="{A52F5F17-7EAE-46B3-8FC8-FEC548A9A10F}" type="datetimeFigureOut">
              <a:rPr lang="en-US" smtClean="0"/>
              <a:t>1/25/2021</a:t>
            </a:fld>
            <a:endParaRPr lang="en-US"/>
          </a:p>
        </p:txBody>
      </p:sp>
      <p:sp>
        <p:nvSpPr>
          <p:cNvPr id="6" name="Pladsholder til sidefod 5">
            <a:extLst>
              <a:ext uri="{FF2B5EF4-FFF2-40B4-BE49-F238E27FC236}">
                <a16:creationId xmlns:a16="http://schemas.microsoft.com/office/drawing/2014/main" id="{DB1F5FFD-C90D-42E0-AF14-33AFEBA0F65D}"/>
              </a:ext>
            </a:extLst>
          </p:cNvPr>
          <p:cNvSpPr>
            <a:spLocks noGrp="1"/>
          </p:cNvSpPr>
          <p:nvPr>
            <p:ph type="ftr" sz="quarter" idx="11"/>
          </p:nvPr>
        </p:nvSpPr>
        <p:spPr/>
        <p:txBody>
          <a:bodyPr/>
          <a:lstStyle/>
          <a:p>
            <a:endParaRPr lang="en-US"/>
          </a:p>
        </p:txBody>
      </p:sp>
      <p:sp>
        <p:nvSpPr>
          <p:cNvPr id="7" name="Pladsholder til slidenummer 6">
            <a:extLst>
              <a:ext uri="{FF2B5EF4-FFF2-40B4-BE49-F238E27FC236}">
                <a16:creationId xmlns:a16="http://schemas.microsoft.com/office/drawing/2014/main" id="{06D0B528-682A-4758-875A-8F3FFA9AF33A}"/>
              </a:ext>
            </a:extLst>
          </p:cNvPr>
          <p:cNvSpPr>
            <a:spLocks noGrp="1"/>
          </p:cNvSpPr>
          <p:nvPr>
            <p:ph type="sldNum" sz="quarter" idx="12"/>
          </p:nvPr>
        </p:nvSpPr>
        <p:spPr/>
        <p:txBody>
          <a:bodyPr/>
          <a:lstStyle/>
          <a:p>
            <a:fld id="{C93E2FBA-8A11-471D-A047-7CE2434C8771}" type="slidenum">
              <a:rPr lang="en-US" smtClean="0"/>
              <a:t>‹nr.›</a:t>
            </a:fld>
            <a:endParaRPr lang="en-US"/>
          </a:p>
        </p:txBody>
      </p:sp>
    </p:spTree>
    <p:extLst>
      <p:ext uri="{BB962C8B-B14F-4D97-AF65-F5344CB8AC3E}">
        <p14:creationId xmlns:p14="http://schemas.microsoft.com/office/powerpoint/2010/main" val="148587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90EE17E-8F7D-4F39-9C80-8713EA0A9E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en-US"/>
          </a:p>
        </p:txBody>
      </p:sp>
      <p:sp>
        <p:nvSpPr>
          <p:cNvPr id="3" name="Pladsholder til tekst 2">
            <a:extLst>
              <a:ext uri="{FF2B5EF4-FFF2-40B4-BE49-F238E27FC236}">
                <a16:creationId xmlns:a16="http://schemas.microsoft.com/office/drawing/2014/main" id="{C9C83E55-9280-471D-9455-E2753A9BC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3F92AC4C-4389-466E-9C48-6A0DCF452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F5F17-7EAE-46B3-8FC8-FEC548A9A10F}" type="datetimeFigureOut">
              <a:rPr lang="en-US" smtClean="0"/>
              <a:t>1/25/2021</a:t>
            </a:fld>
            <a:endParaRPr lang="en-US"/>
          </a:p>
        </p:txBody>
      </p:sp>
      <p:sp>
        <p:nvSpPr>
          <p:cNvPr id="5" name="Pladsholder til sidefod 4">
            <a:extLst>
              <a:ext uri="{FF2B5EF4-FFF2-40B4-BE49-F238E27FC236}">
                <a16:creationId xmlns:a16="http://schemas.microsoft.com/office/drawing/2014/main" id="{BD70177D-774C-449E-AFCA-821BF060D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slidenummer 5">
            <a:extLst>
              <a:ext uri="{FF2B5EF4-FFF2-40B4-BE49-F238E27FC236}">
                <a16:creationId xmlns:a16="http://schemas.microsoft.com/office/drawing/2014/main" id="{8A933C8F-BE15-4DE0-AC73-A6870011B6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E2FBA-8A11-471D-A047-7CE2434C8771}" type="slidenum">
              <a:rPr lang="en-US" smtClean="0"/>
              <a:t>‹nr.›</a:t>
            </a:fld>
            <a:endParaRPr lang="en-US"/>
          </a:p>
        </p:txBody>
      </p:sp>
    </p:spTree>
    <p:extLst>
      <p:ext uri="{BB962C8B-B14F-4D97-AF65-F5344CB8AC3E}">
        <p14:creationId xmlns:p14="http://schemas.microsoft.com/office/powerpoint/2010/main" val="2525853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861FBF-E6EE-4537-B533-E8FF48488F9C}"/>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9B619E2-B22C-443E-8B52-67B4404F91B7}"/>
              </a:ext>
            </a:extLst>
          </p:cNvPr>
          <p:cNvSpPr>
            <a:spLocks noGrp="1"/>
          </p:cNvSpPr>
          <p:nvPr>
            <p:ph type="ctrTitle"/>
          </p:nvPr>
        </p:nvSpPr>
        <p:spPr/>
        <p:txBody>
          <a:bodyPr/>
          <a:lstStyle/>
          <a:p>
            <a:r>
              <a:rPr lang="da-DK" b="1" dirty="0">
                <a:solidFill>
                  <a:schemeClr val="bg1"/>
                </a:solidFill>
                <a:latin typeface="Arial" panose="020B0604020202020204" pitchFamily="34" charset="0"/>
                <a:cs typeface="Arial" panose="020B0604020202020204" pitchFamily="34" charset="0"/>
              </a:rPr>
              <a:t>Ældrevelfærd og alkohol </a:t>
            </a:r>
            <a:br>
              <a:rPr lang="da-DK" b="1" dirty="0">
                <a:solidFill>
                  <a:schemeClr val="bg1"/>
                </a:solidFill>
                <a:latin typeface="Arial" panose="020B0604020202020204" pitchFamily="34" charset="0"/>
                <a:cs typeface="Arial" panose="020B0604020202020204" pitchFamily="34" charset="0"/>
              </a:rPr>
            </a:br>
            <a:r>
              <a:rPr lang="da-DK" b="1" dirty="0">
                <a:solidFill>
                  <a:srgbClr val="EF4023"/>
                </a:solidFill>
                <a:latin typeface="Arial" panose="020B0604020202020204" pitchFamily="34" charset="0"/>
                <a:cs typeface="Arial" panose="020B0604020202020204" pitchFamily="34" charset="0"/>
              </a:rPr>
              <a:t>– en vanskelig cocktail</a:t>
            </a:r>
            <a:endParaRPr lang="en-US" b="1" dirty="0">
              <a:solidFill>
                <a:srgbClr val="EF4023"/>
              </a:solidFill>
              <a:latin typeface="Arial" panose="020B0604020202020204" pitchFamily="34" charset="0"/>
              <a:cs typeface="Arial" panose="020B0604020202020204" pitchFamily="34" charset="0"/>
            </a:endParaRPr>
          </a:p>
        </p:txBody>
      </p:sp>
      <p:sp>
        <p:nvSpPr>
          <p:cNvPr id="3" name="Undertitel 2">
            <a:extLst>
              <a:ext uri="{FF2B5EF4-FFF2-40B4-BE49-F238E27FC236}">
                <a16:creationId xmlns:a16="http://schemas.microsoft.com/office/drawing/2014/main" id="{D4A6240E-F93C-474F-A0D8-4B64F17EFF0A}"/>
              </a:ext>
            </a:extLst>
          </p:cNvPr>
          <p:cNvSpPr>
            <a:spLocks noGrp="1"/>
          </p:cNvSpPr>
          <p:nvPr>
            <p:ph type="subTitle" idx="1"/>
          </p:nvPr>
        </p:nvSpPr>
        <p:spPr/>
        <p:txBody>
          <a:bodyPr>
            <a:normAutofit/>
          </a:bodyPr>
          <a:lstStyle/>
          <a:p>
            <a:r>
              <a:rPr lang="da-DK" sz="3200" dirty="0">
                <a:solidFill>
                  <a:schemeClr val="bg1"/>
                </a:solidFill>
                <a:latin typeface="Arial" panose="020B0604020202020204" pitchFamily="34" charset="0"/>
                <a:cs typeface="Arial" panose="020B0604020202020204" pitchFamily="34" charset="0"/>
              </a:rPr>
              <a:t>v. Regina Christiansen</a:t>
            </a:r>
          </a:p>
          <a:p>
            <a:r>
              <a:rPr lang="da-DK" sz="3200" dirty="0">
                <a:solidFill>
                  <a:schemeClr val="bg1"/>
                </a:solidFill>
                <a:latin typeface="Arial" panose="020B0604020202020204" pitchFamily="34" charset="0"/>
                <a:cs typeface="Arial" panose="020B0604020202020204" pitchFamily="34" charset="0"/>
              </a:rPr>
              <a:t>og Jakob Emiliussen</a:t>
            </a:r>
            <a:endParaRPr lang="en-US" sz="3200" dirty="0">
              <a:solidFill>
                <a:schemeClr val="bg1"/>
              </a:solidFill>
              <a:latin typeface="Arial" panose="020B0604020202020204" pitchFamily="34" charset="0"/>
              <a:cs typeface="Arial" panose="020B0604020202020204" pitchFamily="34" charset="0"/>
            </a:endParaRPr>
          </a:p>
        </p:txBody>
      </p:sp>
      <p:pic>
        <p:nvPicPr>
          <p:cNvPr id="6" name="Billede 5">
            <a:extLst>
              <a:ext uri="{FF2B5EF4-FFF2-40B4-BE49-F238E27FC236}">
                <a16:creationId xmlns:a16="http://schemas.microsoft.com/office/drawing/2014/main" id="{64A018AD-A03C-48FA-9F75-A973229C4CA3}"/>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10" name="Billede 9">
            <a:extLst>
              <a:ext uri="{FF2B5EF4-FFF2-40B4-BE49-F238E27FC236}">
                <a16:creationId xmlns:a16="http://schemas.microsoft.com/office/drawing/2014/main" id="{3481E1A3-EA24-4D5A-9C69-7A14ECA75B0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Tree>
    <p:extLst>
      <p:ext uri="{BB962C8B-B14F-4D97-AF65-F5344CB8AC3E}">
        <p14:creationId xmlns:p14="http://schemas.microsoft.com/office/powerpoint/2010/main" val="1810972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Praktisk bistand - plejere</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a:bodyPr>
          <a:lstStyle/>
          <a:p>
            <a:pPr marL="0" indent="0">
              <a:buNone/>
            </a:pPr>
            <a:endParaRPr lang="en-US" dirty="0">
              <a:solidFill>
                <a:schemeClr val="bg1"/>
              </a:solidFill>
              <a:latin typeface="Arial" panose="020B0604020202020204" pitchFamily="34" charset="0"/>
              <a:cs typeface="Arial" panose="020B0604020202020204" pitchFamily="34" charset="0"/>
            </a:endParaRPr>
          </a:p>
          <a:p>
            <a:pPr>
              <a:buFontTx/>
              <a:buChar char="-"/>
            </a:pPr>
            <a:r>
              <a:rPr lang="en-US" dirty="0">
                <a:solidFill>
                  <a:schemeClr val="bg1"/>
                </a:solidFill>
                <a:latin typeface="Arial" panose="020B0604020202020204" pitchFamily="34" charset="0"/>
                <a:cs typeface="Arial" panose="020B0604020202020204" pitchFamily="34" charset="0"/>
              </a:rPr>
              <a:t>“vi </a:t>
            </a:r>
            <a:r>
              <a:rPr lang="en-US" dirty="0" err="1">
                <a:solidFill>
                  <a:schemeClr val="bg1"/>
                </a:solidFill>
                <a:latin typeface="Arial" panose="020B0604020202020204" pitchFamily="34" charset="0"/>
                <a:cs typeface="Arial" panose="020B0604020202020204" pitchFamily="34" charset="0"/>
              </a:rPr>
              <a:t>er</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professionelle</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som</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ikke</a:t>
            </a:r>
            <a:r>
              <a:rPr lang="en-US" dirty="0">
                <a:solidFill>
                  <a:schemeClr val="bg1"/>
                </a:solidFill>
                <a:latin typeface="Arial" panose="020B0604020202020204" pitchFamily="34" charset="0"/>
                <a:cs typeface="Arial" panose="020B0604020202020204" pitchFamily="34" charset="0"/>
              </a:rPr>
              <a:t> blander </a:t>
            </a:r>
            <a:r>
              <a:rPr lang="en-US" dirty="0" err="1">
                <a:solidFill>
                  <a:schemeClr val="bg1"/>
                </a:solidFill>
                <a:latin typeface="Arial" panose="020B0604020202020204" pitchFamily="34" charset="0"/>
                <a:cs typeface="Arial" panose="020B0604020202020204" pitchFamily="34" charset="0"/>
              </a:rPr>
              <a:t>os</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i</a:t>
            </a:r>
            <a:r>
              <a:rPr lang="en-US" dirty="0">
                <a:solidFill>
                  <a:schemeClr val="bg1"/>
                </a:solidFill>
                <a:latin typeface="Arial" panose="020B0604020202020204" pitchFamily="34" charset="0"/>
                <a:cs typeface="Arial" panose="020B0604020202020204" pitchFamily="34" charset="0"/>
              </a:rPr>
              <a:t> det private, men vi </a:t>
            </a:r>
            <a:r>
              <a:rPr lang="en-US" dirty="0" err="1">
                <a:solidFill>
                  <a:schemeClr val="bg1"/>
                </a:solidFill>
                <a:latin typeface="Arial" panose="020B0604020202020204" pitchFamily="34" charset="0"/>
                <a:cs typeface="Arial" panose="020B0604020202020204" pitchFamily="34" charset="0"/>
              </a:rPr>
              <a:t>skal</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hjælpe</a:t>
            </a:r>
            <a:r>
              <a:rPr lang="en-US" dirty="0">
                <a:solidFill>
                  <a:schemeClr val="bg1"/>
                </a:solidFill>
                <a:latin typeface="Arial" panose="020B0604020202020204" pitchFamily="34" charset="0"/>
                <a:cs typeface="Arial" panose="020B0604020202020204" pitchFamily="34" charset="0"/>
              </a:rPr>
              <a:t> og </a:t>
            </a:r>
            <a:r>
              <a:rPr lang="en-US" dirty="0" err="1">
                <a:solidFill>
                  <a:schemeClr val="bg1"/>
                </a:solidFill>
                <a:latin typeface="Arial" panose="020B0604020202020204" pitchFamily="34" charset="0"/>
                <a:cs typeface="Arial" panose="020B0604020202020204" pitchFamily="34" charset="0"/>
              </a:rPr>
              <a:t>støtte</a:t>
            </a:r>
            <a:r>
              <a:rPr lang="en-US" dirty="0">
                <a:solidFill>
                  <a:schemeClr val="bg1"/>
                </a:solidFill>
                <a:latin typeface="Arial" panose="020B0604020202020204" pitchFamily="34" charset="0"/>
                <a:cs typeface="Arial" panose="020B0604020202020204" pitchFamily="34" charset="0"/>
              </a:rPr>
              <a:t> det, </a:t>
            </a:r>
            <a:r>
              <a:rPr lang="en-US" dirty="0" err="1">
                <a:solidFill>
                  <a:schemeClr val="bg1"/>
                </a:solidFill>
                <a:latin typeface="Arial" panose="020B0604020202020204" pitchFamily="34" charset="0"/>
                <a:cs typeface="Arial" panose="020B0604020202020204" pitchFamily="34" charset="0"/>
              </a:rPr>
              <a:t>som</a:t>
            </a:r>
            <a:r>
              <a:rPr lang="en-US" dirty="0">
                <a:solidFill>
                  <a:schemeClr val="bg1"/>
                </a:solidFill>
                <a:latin typeface="Arial" panose="020B0604020202020204" pitchFamily="34" charset="0"/>
                <a:cs typeface="Arial" panose="020B0604020202020204" pitchFamily="34" charset="0"/>
              </a:rPr>
              <a:t> vi </a:t>
            </a:r>
            <a:r>
              <a:rPr lang="en-US" dirty="0" err="1">
                <a:solidFill>
                  <a:schemeClr val="bg1"/>
                </a:solidFill>
                <a:latin typeface="Arial" panose="020B0604020202020204" pitchFamily="34" charset="0"/>
                <a:cs typeface="Arial" panose="020B0604020202020204" pitchFamily="34" charset="0"/>
              </a:rPr>
              <a:t>kan</a:t>
            </a:r>
            <a:r>
              <a:rPr lang="en-US" dirty="0">
                <a:solidFill>
                  <a:schemeClr val="bg1"/>
                </a:solidFill>
                <a:latin typeface="Arial" panose="020B0604020202020204" pitchFamily="34" charset="0"/>
                <a:cs typeface="Arial" panose="020B0604020202020204" pitchFamily="34" charset="0"/>
              </a:rPr>
              <a:t>, og det </a:t>
            </a:r>
            <a:r>
              <a:rPr lang="en-US" dirty="0" err="1">
                <a:solidFill>
                  <a:schemeClr val="bg1"/>
                </a:solidFill>
                <a:latin typeface="Arial" panose="020B0604020202020204" pitchFamily="34" charset="0"/>
                <a:cs typeface="Arial" panose="020B0604020202020204" pitchFamily="34" charset="0"/>
              </a:rPr>
              <a:t>kan</a:t>
            </a:r>
            <a:r>
              <a:rPr lang="en-US" dirty="0">
                <a:solidFill>
                  <a:schemeClr val="bg1"/>
                </a:solidFill>
                <a:latin typeface="Arial" panose="020B0604020202020204" pitchFamily="34" charset="0"/>
                <a:cs typeface="Arial" panose="020B0604020202020204" pitchFamily="34" charset="0"/>
              </a:rPr>
              <a:t> vi </a:t>
            </a:r>
            <a:r>
              <a:rPr lang="en-US" dirty="0" err="1">
                <a:solidFill>
                  <a:schemeClr val="bg1"/>
                </a:solidFill>
                <a:latin typeface="Arial" panose="020B0604020202020204" pitchFamily="34" charset="0"/>
                <a:cs typeface="Arial" panose="020B0604020202020204" pitchFamily="34" charset="0"/>
              </a:rPr>
              <a:t>bedst</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muligt</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ved</a:t>
            </a:r>
            <a:r>
              <a:rPr lang="en-US" dirty="0">
                <a:solidFill>
                  <a:schemeClr val="bg1"/>
                </a:solidFill>
                <a:latin typeface="Arial" panose="020B0604020202020204" pitchFamily="34" charset="0"/>
                <a:cs typeface="Arial" panose="020B0604020202020204" pitchFamily="34" charset="0"/>
              </a:rPr>
              <a:t>… Det </a:t>
            </a:r>
            <a:r>
              <a:rPr lang="en-US" dirty="0" err="1">
                <a:solidFill>
                  <a:schemeClr val="bg1"/>
                </a:solidFill>
                <a:latin typeface="Arial" panose="020B0604020202020204" pitchFamily="34" charset="0"/>
                <a:cs typeface="Arial" panose="020B0604020202020204" pitchFamily="34" charset="0"/>
              </a:rPr>
              <a:t>er</a:t>
            </a:r>
            <a:r>
              <a:rPr lang="en-US" dirty="0">
                <a:solidFill>
                  <a:schemeClr val="bg1"/>
                </a:solidFill>
                <a:latin typeface="Arial" panose="020B0604020202020204" pitchFamily="34" charset="0"/>
                <a:cs typeface="Arial" panose="020B0604020202020204" pitchFamily="34" charset="0"/>
              </a:rPr>
              <a:t> jo </a:t>
            </a:r>
            <a:r>
              <a:rPr lang="en-US" dirty="0" err="1">
                <a:solidFill>
                  <a:schemeClr val="bg1"/>
                </a:solidFill>
                <a:latin typeface="Arial" panose="020B0604020202020204" pitchFamily="34" charset="0"/>
                <a:cs typeface="Arial" panose="020B0604020202020204" pitchFamily="34" charset="0"/>
              </a:rPr>
              <a:t>ikke</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værdigt</a:t>
            </a:r>
            <a:r>
              <a:rPr lang="en-US" dirty="0">
                <a:solidFill>
                  <a:schemeClr val="bg1"/>
                </a:solidFill>
                <a:latin typeface="Arial" panose="020B0604020202020204" pitchFamily="34" charset="0"/>
                <a:cs typeface="Arial" panose="020B0604020202020204" pitchFamily="34" charset="0"/>
              </a:rPr>
              <a:t> at </a:t>
            </a:r>
            <a:r>
              <a:rPr lang="en-US" dirty="0" err="1">
                <a:solidFill>
                  <a:schemeClr val="bg1"/>
                </a:solidFill>
                <a:latin typeface="Arial" panose="020B0604020202020204" pitchFamily="34" charset="0"/>
                <a:cs typeface="Arial" panose="020B0604020202020204" pitchFamily="34" charset="0"/>
              </a:rPr>
              <a:t>skulle</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skjule</a:t>
            </a:r>
            <a:r>
              <a:rPr lang="en-US" dirty="0">
                <a:solidFill>
                  <a:schemeClr val="bg1"/>
                </a:solidFill>
                <a:latin typeface="Arial" panose="020B0604020202020204" pitchFamily="34" charset="0"/>
                <a:cs typeface="Arial" panose="020B0604020202020204" pitchFamily="34" charset="0"/>
              </a:rPr>
              <a:t> ting, </a:t>
            </a:r>
            <a:r>
              <a:rPr lang="en-US" dirty="0" err="1">
                <a:solidFill>
                  <a:schemeClr val="bg1"/>
                </a:solidFill>
                <a:latin typeface="Arial" panose="020B0604020202020204" pitchFamily="34" charset="0"/>
                <a:cs typeface="Arial" panose="020B0604020202020204" pitchFamily="34" charset="0"/>
              </a:rPr>
              <a:t>fordi</a:t>
            </a:r>
            <a:r>
              <a:rPr lang="en-US" dirty="0">
                <a:solidFill>
                  <a:schemeClr val="bg1"/>
                </a:solidFill>
                <a:latin typeface="Arial" panose="020B0604020202020204" pitchFamily="34" charset="0"/>
                <a:cs typeface="Arial" panose="020B0604020202020204" pitchFamily="34" charset="0"/>
              </a:rPr>
              <a:t> vi </a:t>
            </a:r>
            <a:r>
              <a:rPr lang="en-US" dirty="0" err="1">
                <a:solidFill>
                  <a:schemeClr val="bg1"/>
                </a:solidFill>
                <a:latin typeface="Arial" panose="020B0604020202020204" pitchFamily="34" charset="0"/>
                <a:cs typeface="Arial" panose="020B0604020202020204" pitchFamily="34" charset="0"/>
              </a:rPr>
              <a:t>kommer</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rendende</a:t>
            </a:r>
            <a:r>
              <a:rPr lang="en-US" dirty="0">
                <a:solidFill>
                  <a:schemeClr val="bg1"/>
                </a:solidFill>
                <a:latin typeface="Arial" panose="020B0604020202020204" pitchFamily="34" charset="0"/>
                <a:cs typeface="Arial" panose="020B0604020202020204" pitchFamily="34" charset="0"/>
              </a:rPr>
              <a:t> hele </a:t>
            </a:r>
            <a:r>
              <a:rPr lang="en-US" dirty="0" err="1">
                <a:solidFill>
                  <a:schemeClr val="bg1"/>
                </a:solidFill>
                <a:latin typeface="Arial" panose="020B0604020202020204" pitchFamily="34" charset="0"/>
                <a:cs typeface="Arial" panose="020B0604020202020204" pitchFamily="34" charset="0"/>
              </a:rPr>
              <a:t>tiden</a:t>
            </a:r>
            <a:r>
              <a:rPr lang="en-US" dirty="0">
                <a:solidFill>
                  <a:schemeClr val="bg1"/>
                </a:solidFill>
                <a:latin typeface="Arial" panose="020B0604020202020204" pitchFamily="34" charset="0"/>
                <a:cs typeface="Arial" panose="020B0604020202020204" pitchFamily="34" charset="0"/>
              </a:rPr>
              <a:t>.</a:t>
            </a:r>
            <a:r>
              <a:rPr lang="da-DK" dirty="0">
                <a:solidFill>
                  <a:schemeClr val="bg1"/>
                </a:solidFill>
                <a:latin typeface="Arial" panose="020B0604020202020204" pitchFamily="34" charset="0"/>
                <a:cs typeface="Arial" panose="020B0604020202020204" pitchFamily="34" charset="0"/>
              </a:rPr>
              <a:t>.”</a:t>
            </a:r>
          </a:p>
          <a:p>
            <a:pPr>
              <a:buFontTx/>
              <a:buChar char="-"/>
            </a:pPr>
            <a:endParaRPr lang="da-DK" dirty="0">
              <a:solidFill>
                <a:schemeClr val="bg1"/>
              </a:solidFill>
              <a:latin typeface="Arial" panose="020B0604020202020204" pitchFamily="34" charset="0"/>
              <a:cs typeface="Arial" panose="020B0604020202020204" pitchFamily="34" charset="0"/>
            </a:endParaRPr>
          </a:p>
          <a:p>
            <a:pPr>
              <a:buFontTx/>
              <a:buChar char="-"/>
            </a:pPr>
            <a:r>
              <a:rPr lang="da-DK" dirty="0">
                <a:solidFill>
                  <a:schemeClr val="bg1"/>
                </a:solidFill>
                <a:latin typeface="Arial" panose="020B0604020202020204" pitchFamily="34" charset="0"/>
                <a:cs typeface="Arial" panose="020B0604020202020204" pitchFamily="34" charset="0"/>
              </a:rPr>
              <a:t>”Jeg syntes også, og det er også i andre situationer, hvor man tænker også, jamen hvad er det min rolle som, altså sundhedsperson er?”</a:t>
            </a:r>
          </a:p>
          <a:p>
            <a:pPr>
              <a:buFontTx/>
              <a:buChar char="-"/>
            </a:pPr>
            <a:endParaRPr lang="da-DK" dirty="0">
              <a:solidFill>
                <a:schemeClr val="bg1"/>
              </a:solidFill>
              <a:latin typeface="Arial" panose="020B0604020202020204" pitchFamily="34" charset="0"/>
              <a:cs typeface="Arial" panose="020B0604020202020204" pitchFamily="34" charset="0"/>
            </a:endParaRPr>
          </a:p>
          <a:p>
            <a:pPr>
              <a:buFontTx/>
              <a:buChar char="-"/>
            </a:pPr>
            <a:endParaRPr lang="da-DK"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91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Praktisk bistand - plejere</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a:bodyPr>
          <a:lstStyle/>
          <a:p>
            <a:pPr marL="0" indent="0">
              <a:buNone/>
            </a:pPr>
            <a:endParaRPr lang="en-US" dirty="0">
              <a:solidFill>
                <a:schemeClr val="bg1"/>
              </a:solidFill>
              <a:latin typeface="Arial" panose="020B0604020202020204" pitchFamily="34" charset="0"/>
              <a:cs typeface="Arial" panose="020B0604020202020204" pitchFamily="34" charset="0"/>
            </a:endParaRPr>
          </a:p>
          <a:p>
            <a:pPr>
              <a:buFontTx/>
              <a:buChar char="-"/>
            </a:pPr>
            <a:r>
              <a:rPr lang="da-DK" dirty="0">
                <a:solidFill>
                  <a:schemeClr val="bg1"/>
                </a:solidFill>
                <a:latin typeface="Arial" panose="020B0604020202020204" pitchFamily="34" charset="0"/>
                <a:cs typeface="Arial" panose="020B0604020202020204" pitchFamily="34" charset="0"/>
              </a:rPr>
              <a:t>”Hver gang han kommer ud foran døren, så er han altså alkohol dement, så forsvinder han. Og han går ud for at drikke. Og så bliver han kørt hjem af politiet, fordi at han bliver væk, og det er jo uhensigtsmæssigt.” </a:t>
            </a:r>
          </a:p>
          <a:p>
            <a:pPr>
              <a:buFontTx/>
              <a:buChar char="-"/>
            </a:pPr>
            <a:endParaRPr lang="da-DK" dirty="0">
              <a:solidFill>
                <a:schemeClr val="bg1"/>
              </a:solidFill>
              <a:latin typeface="Arial" panose="020B0604020202020204" pitchFamily="34" charset="0"/>
              <a:cs typeface="Arial" panose="020B0604020202020204" pitchFamily="34" charset="0"/>
            </a:endParaRPr>
          </a:p>
          <a:p>
            <a:pPr>
              <a:buFontTx/>
              <a:buChar char="-"/>
            </a:pPr>
            <a:r>
              <a:rPr lang="da-DK" dirty="0">
                <a:solidFill>
                  <a:schemeClr val="bg1"/>
                </a:solidFill>
                <a:latin typeface="Arial" panose="020B0604020202020204" pitchFamily="34" charset="0"/>
                <a:cs typeface="Arial" panose="020B0604020202020204" pitchFamily="34" charset="0"/>
              </a:rPr>
              <a:t>”Hvordan kunne vi holde ham hjemme, jamen det kunne vi gøre ved at han fik en indkøbsordning, men skulle vi så købe alkohol hjem til ham?”</a:t>
            </a:r>
          </a:p>
        </p:txBody>
      </p:sp>
    </p:spTree>
    <p:extLst>
      <p:ext uri="{BB962C8B-B14F-4D97-AF65-F5344CB8AC3E}">
        <p14:creationId xmlns:p14="http://schemas.microsoft.com/office/powerpoint/2010/main" val="4043798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Sammenfatning - dilemma</a:t>
            </a:r>
            <a:endParaRPr lang="en-US" dirty="0">
              <a:solidFill>
                <a:schemeClr val="bg1"/>
              </a:solidFill>
              <a:latin typeface="Arial" panose="020B0604020202020204" pitchFamily="34" charset="0"/>
              <a:cs typeface="Arial" panose="020B0604020202020204" pitchFamily="34" charset="0"/>
            </a:endParaRPr>
          </a:p>
        </p:txBody>
      </p:sp>
      <p:sp>
        <p:nvSpPr>
          <p:cNvPr id="7" name="Titel 1">
            <a:extLst>
              <a:ext uri="{FF2B5EF4-FFF2-40B4-BE49-F238E27FC236}">
                <a16:creationId xmlns:a16="http://schemas.microsoft.com/office/drawing/2014/main" id="{31860B78-077E-4839-9764-DB2736B45707}"/>
              </a:ext>
            </a:extLst>
          </p:cNvPr>
          <p:cNvSpPr txBox="1">
            <a:spLocks/>
          </p:cNvSpPr>
          <p:nvPr/>
        </p:nvSpPr>
        <p:spPr>
          <a:xfrm>
            <a:off x="4308225" y="1661418"/>
            <a:ext cx="3131840" cy="9659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4000" dirty="0">
                <a:solidFill>
                  <a:schemeClr val="bg1"/>
                </a:solidFill>
                <a:latin typeface="Arial" panose="020B0604020202020204" pitchFamily="34" charset="0"/>
                <a:cs typeface="Arial" panose="020B0604020202020204" pitchFamily="34" charset="0"/>
              </a:rPr>
              <a:t>Alkoholkultur</a:t>
            </a:r>
          </a:p>
        </p:txBody>
      </p:sp>
      <p:sp>
        <p:nvSpPr>
          <p:cNvPr id="9" name="Titel 1">
            <a:extLst>
              <a:ext uri="{FF2B5EF4-FFF2-40B4-BE49-F238E27FC236}">
                <a16:creationId xmlns:a16="http://schemas.microsoft.com/office/drawing/2014/main" id="{D3AB0056-D1A3-4BE8-AB93-32EC6746ED58}"/>
              </a:ext>
            </a:extLst>
          </p:cNvPr>
          <p:cNvSpPr txBox="1">
            <a:spLocks/>
          </p:cNvSpPr>
          <p:nvPr/>
        </p:nvSpPr>
        <p:spPr>
          <a:xfrm>
            <a:off x="7523155" y="5115977"/>
            <a:ext cx="4285875" cy="10775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4000" dirty="0">
                <a:solidFill>
                  <a:schemeClr val="bg1"/>
                </a:solidFill>
                <a:latin typeface="Arial" panose="020B0604020202020204" pitchFamily="34" charset="0"/>
                <a:cs typeface="Arial" panose="020B0604020202020204" pitchFamily="34" charset="0"/>
              </a:rPr>
              <a:t>Pleje/sundhed</a:t>
            </a:r>
          </a:p>
        </p:txBody>
      </p:sp>
      <p:sp>
        <p:nvSpPr>
          <p:cNvPr id="10" name="Titel 1">
            <a:extLst>
              <a:ext uri="{FF2B5EF4-FFF2-40B4-BE49-F238E27FC236}">
                <a16:creationId xmlns:a16="http://schemas.microsoft.com/office/drawing/2014/main" id="{6D04F186-EA49-49FF-8BC4-72BDA8C55624}"/>
              </a:ext>
            </a:extLst>
          </p:cNvPr>
          <p:cNvSpPr txBox="1">
            <a:spLocks/>
          </p:cNvSpPr>
          <p:nvPr/>
        </p:nvSpPr>
        <p:spPr>
          <a:xfrm>
            <a:off x="320813" y="5131513"/>
            <a:ext cx="3851920" cy="107752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4000" dirty="0">
                <a:solidFill>
                  <a:schemeClr val="bg1"/>
                </a:solidFill>
                <a:latin typeface="Arial" panose="020B0604020202020204" pitchFamily="34" charset="0"/>
                <a:cs typeface="Arial" panose="020B0604020202020204" pitchFamily="34" charset="0"/>
              </a:rPr>
              <a:t>Opfattelser af velvære</a:t>
            </a:r>
          </a:p>
        </p:txBody>
      </p:sp>
      <p:sp>
        <p:nvSpPr>
          <p:cNvPr id="11" name="Ligebenet trekant 10">
            <a:extLst>
              <a:ext uri="{FF2B5EF4-FFF2-40B4-BE49-F238E27FC236}">
                <a16:creationId xmlns:a16="http://schemas.microsoft.com/office/drawing/2014/main" id="{FD425274-AA37-4F13-82B7-CD176AEA5244}"/>
              </a:ext>
            </a:extLst>
          </p:cNvPr>
          <p:cNvSpPr/>
          <p:nvPr/>
        </p:nvSpPr>
        <p:spPr>
          <a:xfrm>
            <a:off x="4181961" y="2642923"/>
            <a:ext cx="3366120" cy="2473054"/>
          </a:xfrm>
          <a:prstGeom prst="triangle">
            <a:avLst/>
          </a:prstGeom>
          <a:solidFill>
            <a:schemeClr val="bg1"/>
          </a:solidFill>
          <a:ln w="76200">
            <a:solidFill>
              <a:srgbClr val="EF4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1161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Tak til</a:t>
            </a:r>
            <a:endParaRPr lang="en-US" dirty="0">
              <a:solidFill>
                <a:schemeClr val="bg1"/>
              </a:solidFill>
              <a:latin typeface="Arial" panose="020B0604020202020204" pitchFamily="34" charset="0"/>
              <a:cs typeface="Arial" panose="020B0604020202020204" pitchFamily="34" charset="0"/>
            </a:endParaRPr>
          </a:p>
        </p:txBody>
      </p:sp>
      <p:pic>
        <p:nvPicPr>
          <p:cNvPr id="8" name="Pladsholder til indhold 7">
            <a:extLst>
              <a:ext uri="{FF2B5EF4-FFF2-40B4-BE49-F238E27FC236}">
                <a16:creationId xmlns:a16="http://schemas.microsoft.com/office/drawing/2014/main" id="{3DE515E5-16E5-4748-982E-0D0D3169CCB4}"/>
              </a:ext>
            </a:extLst>
          </p:cNvPr>
          <p:cNvPicPr>
            <a:picLocks noGrp="1" noChangeAspect="1"/>
          </p:cNvPicPr>
          <p:nvPr>
            <p:ph idx="1"/>
          </p:nvPr>
        </p:nvPicPr>
        <p:blipFill>
          <a:blip r:embed="rId2">
            <a:lum bright="70000" contrast="-70000"/>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416012" y="2710325"/>
            <a:ext cx="3794780" cy="1484415"/>
          </a:xfrm>
        </p:spPr>
      </p:pic>
      <p:pic>
        <p:nvPicPr>
          <p:cNvPr id="10" name="Billede 9">
            <a:extLst>
              <a:ext uri="{FF2B5EF4-FFF2-40B4-BE49-F238E27FC236}">
                <a16:creationId xmlns:a16="http://schemas.microsoft.com/office/drawing/2014/main" id="{7780FB57-7055-4F01-A4CF-90C7EA97DC59}"/>
              </a:ext>
            </a:extLst>
          </p:cNvPr>
          <p:cNvPicPr>
            <a:picLocks noChangeAspect="1"/>
          </p:cNvPicPr>
          <p:nvPr/>
        </p:nvPicPr>
        <p:blipFill>
          <a:blip r:embed="rId4">
            <a:biLevel thresh="25000"/>
            <a:extLst>
              <a:ext uri="{28A0092B-C50C-407E-A947-70E740481C1C}">
                <a14:useLocalDpi xmlns:a14="http://schemas.microsoft.com/office/drawing/2010/main" val="0"/>
              </a:ext>
            </a:extLst>
          </a:blip>
          <a:stretch>
            <a:fillRect/>
          </a:stretch>
        </p:blipFill>
        <p:spPr>
          <a:xfrm>
            <a:off x="6339525" y="2938961"/>
            <a:ext cx="4620777" cy="1255779"/>
          </a:xfrm>
          <a:prstGeom prst="rect">
            <a:avLst/>
          </a:prstGeom>
        </p:spPr>
      </p:pic>
      <p:pic>
        <p:nvPicPr>
          <p:cNvPr id="12" name="Pladsholder til indhold 7">
            <a:extLst>
              <a:ext uri="{FF2B5EF4-FFF2-40B4-BE49-F238E27FC236}">
                <a16:creationId xmlns:a16="http://schemas.microsoft.com/office/drawing/2014/main" id="{FB296190-02BB-44E9-A5F9-2C29E529633A}"/>
              </a:ext>
            </a:extLst>
          </p:cNvPr>
          <p:cNvPicPr>
            <a:picLocks noChangeAspect="1"/>
          </p:cNvPicPr>
          <p:nvPr/>
        </p:nvPicPr>
        <p:blipFill rotWithShape="1">
          <a:blip r:embed="rId5">
            <a:extLst>
              <a:ext uri="{28A0092B-C50C-407E-A947-70E740481C1C}">
                <a14:useLocalDpi xmlns:a14="http://schemas.microsoft.com/office/drawing/2010/main" val="0"/>
              </a:ext>
            </a:extLst>
          </a:blip>
          <a:srcRect r="74178"/>
          <a:stretch/>
        </p:blipFill>
        <p:spPr>
          <a:xfrm>
            <a:off x="1416012" y="2710324"/>
            <a:ext cx="979894" cy="1484415"/>
          </a:xfrm>
          <a:prstGeom prst="rect">
            <a:avLst/>
          </a:prstGeom>
        </p:spPr>
      </p:pic>
    </p:spTree>
    <p:extLst>
      <p:ext uri="{BB962C8B-B14F-4D97-AF65-F5344CB8AC3E}">
        <p14:creationId xmlns:p14="http://schemas.microsoft.com/office/powerpoint/2010/main" val="2214513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a:xfrm>
            <a:off x="765544" y="2766218"/>
            <a:ext cx="10515600" cy="1325563"/>
          </a:xfrm>
        </p:spPr>
        <p:txBody>
          <a:bodyPr/>
          <a:lstStyle/>
          <a:p>
            <a:pPr algn="ctr"/>
            <a:r>
              <a:rPr lang="da-DK" dirty="0">
                <a:solidFill>
                  <a:schemeClr val="bg1"/>
                </a:solidFill>
                <a:latin typeface="Arial" panose="020B0604020202020204" pitchFamily="34" charset="0"/>
                <a:cs typeface="Arial" panose="020B0604020202020204" pitchFamily="34" charset="0"/>
              </a:rPr>
              <a:t>Spørgsmål</a:t>
            </a:r>
            <a:r>
              <a:rPr lang="da-DK" b="1" dirty="0">
                <a:solidFill>
                  <a:srgbClr val="C00000"/>
                </a:solidFill>
                <a:latin typeface="Arial" panose="020B0604020202020204" pitchFamily="34" charset="0"/>
                <a:cs typeface="Arial" panose="020B0604020202020204" pitchFamily="34" charset="0"/>
              </a:rPr>
              <a:t>?</a:t>
            </a:r>
            <a:endParaRPr lang="en-US"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91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Kort præsentation</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a:bodyPr>
          <a:lstStyle/>
          <a:p>
            <a:r>
              <a:rPr lang="da-DK" dirty="0">
                <a:solidFill>
                  <a:schemeClr val="bg1"/>
                </a:solidFill>
                <a:latin typeface="Arial" panose="020B0604020202020204" pitchFamily="34" charset="0"/>
                <a:cs typeface="Arial" panose="020B0604020202020204" pitchFamily="34" charset="0"/>
              </a:rPr>
              <a:t>Vejle Kommune</a:t>
            </a:r>
          </a:p>
          <a:p>
            <a:r>
              <a:rPr lang="da-DK" dirty="0">
                <a:solidFill>
                  <a:schemeClr val="bg1"/>
                </a:solidFill>
                <a:latin typeface="Arial" panose="020B0604020202020204" pitchFamily="34" charset="0"/>
                <a:cs typeface="Arial" panose="020B0604020202020204" pitchFamily="34" charset="0"/>
              </a:rPr>
              <a:t>Plejecentre, hjemmepleje og praktisk bistand</a:t>
            </a:r>
          </a:p>
          <a:p>
            <a:r>
              <a:rPr lang="da-DK" dirty="0">
                <a:solidFill>
                  <a:schemeClr val="bg1"/>
                </a:solidFill>
                <a:latin typeface="Arial" panose="020B0604020202020204" pitchFamily="34" charset="0"/>
                <a:cs typeface="Arial" panose="020B0604020202020204" pitchFamily="34" charset="0"/>
              </a:rPr>
              <a:t>Fire faser:</a:t>
            </a:r>
          </a:p>
          <a:p>
            <a:pPr lvl="1"/>
            <a:r>
              <a:rPr lang="da-DK" dirty="0">
                <a:solidFill>
                  <a:schemeClr val="bg1"/>
                </a:solidFill>
                <a:latin typeface="Arial" panose="020B0604020202020204" pitchFamily="34" charset="0"/>
                <a:cs typeface="Arial" panose="020B0604020202020204" pitchFamily="34" charset="0"/>
              </a:rPr>
              <a:t>Udforskning</a:t>
            </a:r>
          </a:p>
          <a:p>
            <a:pPr lvl="1"/>
            <a:r>
              <a:rPr lang="da-DK" dirty="0">
                <a:solidFill>
                  <a:schemeClr val="bg1"/>
                </a:solidFill>
                <a:latin typeface="Arial" panose="020B0604020202020204" pitchFamily="34" charset="0"/>
                <a:cs typeface="Arial" panose="020B0604020202020204" pitchFamily="34" charset="0"/>
              </a:rPr>
              <a:t>Dataindsamling og værktøjsudvikling</a:t>
            </a:r>
          </a:p>
          <a:p>
            <a:pPr lvl="1"/>
            <a:r>
              <a:rPr lang="da-DK" dirty="0">
                <a:solidFill>
                  <a:schemeClr val="bg1"/>
                </a:solidFill>
                <a:latin typeface="Arial" panose="020B0604020202020204" pitchFamily="34" charset="0"/>
                <a:cs typeface="Arial" panose="020B0604020202020204" pitchFamily="34" charset="0"/>
              </a:rPr>
              <a:t>Implementering</a:t>
            </a:r>
          </a:p>
          <a:p>
            <a:pPr lvl="1"/>
            <a:r>
              <a:rPr lang="da-DK" dirty="0">
                <a:solidFill>
                  <a:schemeClr val="bg1"/>
                </a:solidFill>
                <a:latin typeface="Arial" panose="020B0604020202020204" pitchFamily="34" charset="0"/>
                <a:cs typeface="Arial" panose="020B0604020202020204" pitchFamily="34" charset="0"/>
              </a:rPr>
              <a:t>Evaluering</a:t>
            </a:r>
          </a:p>
          <a:p>
            <a:endParaRPr lang="da-DK" dirty="0">
              <a:solidFill>
                <a:schemeClr val="bg1"/>
              </a:solidFill>
              <a:latin typeface="Arial" panose="020B0604020202020204" pitchFamily="34" charset="0"/>
              <a:cs typeface="Arial" panose="020B0604020202020204" pitchFamily="34" charset="0"/>
            </a:endParaRPr>
          </a:p>
          <a:p>
            <a:r>
              <a:rPr lang="da-DK" dirty="0">
                <a:solidFill>
                  <a:schemeClr val="bg1"/>
                </a:solidFill>
                <a:latin typeface="Arial" panose="020B0604020202020204" pitchFamily="34" charset="0"/>
                <a:cs typeface="Arial" panose="020B0604020202020204" pitchFamily="34" charset="0"/>
              </a:rPr>
              <a:t>I dag: præsentation af resultater/generelt indtryk</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29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861FBF-E6EE-4537-B533-E8FF48488F9C}"/>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9B619E2-B22C-443E-8B52-67B4404F91B7}"/>
              </a:ext>
            </a:extLst>
          </p:cNvPr>
          <p:cNvSpPr>
            <a:spLocks noGrp="1"/>
          </p:cNvSpPr>
          <p:nvPr>
            <p:ph type="ctrTitle"/>
          </p:nvPr>
        </p:nvSpPr>
        <p:spPr/>
        <p:txBody>
          <a:bodyPr/>
          <a:lstStyle/>
          <a:p>
            <a:r>
              <a:rPr lang="da-DK" b="1" dirty="0">
                <a:solidFill>
                  <a:schemeClr val="bg1"/>
                </a:solidFill>
                <a:latin typeface="Arial" panose="020B0604020202020204" pitchFamily="34" charset="0"/>
                <a:cs typeface="Arial" panose="020B0604020202020204" pitchFamily="34" charset="0"/>
              </a:rPr>
              <a:t>Plejecentre</a:t>
            </a:r>
            <a:endParaRPr lang="en-US" b="1" dirty="0">
              <a:solidFill>
                <a:srgbClr val="EF4023"/>
              </a:solidFill>
              <a:latin typeface="Arial" panose="020B0604020202020204" pitchFamily="34" charset="0"/>
              <a:cs typeface="Arial" panose="020B0604020202020204" pitchFamily="34" charset="0"/>
            </a:endParaRPr>
          </a:p>
        </p:txBody>
      </p:sp>
      <p:sp>
        <p:nvSpPr>
          <p:cNvPr id="3" name="Undertitel 2">
            <a:extLst>
              <a:ext uri="{FF2B5EF4-FFF2-40B4-BE49-F238E27FC236}">
                <a16:creationId xmlns:a16="http://schemas.microsoft.com/office/drawing/2014/main" id="{D4A6240E-F93C-474F-A0D8-4B64F17EFF0A}"/>
              </a:ext>
            </a:extLst>
          </p:cNvPr>
          <p:cNvSpPr>
            <a:spLocks noGrp="1"/>
          </p:cNvSpPr>
          <p:nvPr>
            <p:ph type="subTitle" idx="1"/>
          </p:nvPr>
        </p:nvSpPr>
        <p:spPr/>
        <p:txBody>
          <a:bodyPr>
            <a:normAutofit/>
          </a:bodyPr>
          <a:lstStyle/>
          <a:p>
            <a:endParaRPr lang="en-US" sz="3200" dirty="0">
              <a:solidFill>
                <a:schemeClr val="bg1"/>
              </a:solidFill>
              <a:latin typeface="Arial" panose="020B0604020202020204" pitchFamily="34" charset="0"/>
              <a:cs typeface="Arial" panose="020B0604020202020204" pitchFamily="34" charset="0"/>
            </a:endParaRPr>
          </a:p>
        </p:txBody>
      </p:sp>
      <p:pic>
        <p:nvPicPr>
          <p:cNvPr id="6" name="Billede 5">
            <a:extLst>
              <a:ext uri="{FF2B5EF4-FFF2-40B4-BE49-F238E27FC236}">
                <a16:creationId xmlns:a16="http://schemas.microsoft.com/office/drawing/2014/main" id="{64A018AD-A03C-48FA-9F75-A973229C4CA3}"/>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10" name="Billede 9">
            <a:extLst>
              <a:ext uri="{FF2B5EF4-FFF2-40B4-BE49-F238E27FC236}">
                <a16:creationId xmlns:a16="http://schemas.microsoft.com/office/drawing/2014/main" id="{3481E1A3-EA24-4D5A-9C69-7A14ECA75B0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Tree>
    <p:extLst>
      <p:ext uri="{BB962C8B-B14F-4D97-AF65-F5344CB8AC3E}">
        <p14:creationId xmlns:p14="http://schemas.microsoft.com/office/powerpoint/2010/main" val="31228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Plejecentre</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a:bodyPr>
          <a:lstStyle/>
          <a:p>
            <a:r>
              <a:rPr lang="da-DK" dirty="0">
                <a:solidFill>
                  <a:schemeClr val="bg1"/>
                </a:solidFill>
                <a:latin typeface="Arial" panose="020B0604020202020204" pitchFamily="34" charset="0"/>
                <a:cs typeface="Arial" panose="020B0604020202020204" pitchFamily="34" charset="0"/>
              </a:rPr>
              <a:t>Generelt: </a:t>
            </a:r>
          </a:p>
          <a:p>
            <a:pPr lvl="1"/>
            <a:r>
              <a:rPr lang="da-DK" dirty="0">
                <a:solidFill>
                  <a:schemeClr val="bg1"/>
                </a:solidFill>
                <a:latin typeface="Arial" panose="020B0604020202020204" pitchFamily="34" charset="0"/>
                <a:cs typeface="Arial" panose="020B0604020202020204" pitchFamily="34" charset="0"/>
              </a:rPr>
              <a:t>Lavt forbrug </a:t>
            </a:r>
          </a:p>
          <a:p>
            <a:pPr lvl="1"/>
            <a:r>
              <a:rPr lang="da-DK" dirty="0">
                <a:solidFill>
                  <a:schemeClr val="bg1"/>
                </a:solidFill>
                <a:latin typeface="Arial" panose="020B0604020202020204" pitchFamily="34" charset="0"/>
                <a:cs typeface="Arial" panose="020B0604020202020204" pitchFamily="34" charset="0"/>
              </a:rPr>
              <a:t>Positiv indstilling</a:t>
            </a:r>
          </a:p>
          <a:p>
            <a:pPr lvl="1"/>
            <a:r>
              <a:rPr lang="da-DK" dirty="0">
                <a:solidFill>
                  <a:schemeClr val="bg1"/>
                </a:solidFill>
                <a:latin typeface="Arial" panose="020B0604020202020204" pitchFamily="34" charset="0"/>
                <a:cs typeface="Arial" panose="020B0604020202020204" pitchFamily="34" charset="0"/>
              </a:rPr>
              <a:t>Kontrol og misbrug</a:t>
            </a:r>
          </a:p>
          <a:p>
            <a:pPr marL="0" indent="0">
              <a:buNone/>
            </a:pP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82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Plejecentre - Beboere</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fontScale="92500" lnSpcReduction="10000"/>
          </a:bodyPr>
          <a:lstStyle/>
          <a:p>
            <a:pPr marL="0" indent="0">
              <a:buNone/>
            </a:pPr>
            <a:r>
              <a:rPr lang="da-DK" dirty="0">
                <a:solidFill>
                  <a:schemeClr val="bg1"/>
                </a:solidFill>
                <a:latin typeface="Arial" panose="020B0604020202020204" pitchFamily="34" charset="0"/>
                <a:cs typeface="Arial" panose="020B0604020202020204" pitchFamily="34" charset="0"/>
              </a:rPr>
              <a:t>Forbrug før PC </a:t>
            </a:r>
          </a:p>
          <a:p>
            <a:pPr marL="0" indent="0">
              <a:buNone/>
            </a:pPr>
            <a:r>
              <a:rPr lang="da-DK" dirty="0">
                <a:solidFill>
                  <a:schemeClr val="bg1"/>
                </a:solidFill>
                <a:latin typeface="Arial" panose="020B0604020202020204" pitchFamily="34" charset="0"/>
                <a:cs typeface="Arial" panose="020B0604020202020204" pitchFamily="34" charset="0"/>
              </a:rPr>
              <a:t>H: ”Det var ikke så moderne dengang, da vi var unge. Det var kun, når vi var til selskab og sådan noget. De sene år, inden han kom på plejehjem, da tog vi et glas rødvin hver dag til vores mad. Det var ikke sådan, at vi sad… det var ikke på den måde. Det havde vi set nok af, så det…”</a:t>
            </a:r>
          </a:p>
          <a:p>
            <a:pPr marL="0" indent="0">
              <a:buNone/>
            </a:pPr>
            <a:endParaRPr lang="da-DK" dirty="0">
              <a:solidFill>
                <a:schemeClr val="bg1"/>
              </a:solidFill>
              <a:latin typeface="Arial" panose="020B0604020202020204" pitchFamily="34" charset="0"/>
              <a:cs typeface="Arial" panose="020B0604020202020204" pitchFamily="34" charset="0"/>
            </a:endParaRPr>
          </a:p>
          <a:p>
            <a:pPr marL="0" indent="0">
              <a:buNone/>
            </a:pPr>
            <a:r>
              <a:rPr lang="da-DK" dirty="0">
                <a:solidFill>
                  <a:schemeClr val="bg1"/>
                </a:solidFill>
                <a:latin typeface="Arial" panose="020B0604020202020204" pitchFamily="34" charset="0"/>
                <a:cs typeface="Arial" panose="020B0604020202020204" pitchFamily="34" charset="0"/>
              </a:rPr>
              <a:t>Lavt forbrug</a:t>
            </a:r>
            <a:endParaRPr lang="en-US" dirty="0">
              <a:solidFill>
                <a:schemeClr val="bg1"/>
              </a:solidFill>
              <a:latin typeface="Arial" panose="020B0604020202020204" pitchFamily="34" charset="0"/>
              <a:cs typeface="Arial" panose="020B0604020202020204" pitchFamily="34" charset="0"/>
            </a:endParaRPr>
          </a:p>
          <a:p>
            <a:pPr marL="0" indent="0">
              <a:buNone/>
            </a:pPr>
            <a:r>
              <a:rPr lang="da-DK" dirty="0">
                <a:solidFill>
                  <a:schemeClr val="bg1"/>
                </a:solidFill>
                <a:latin typeface="Arial" panose="020B0604020202020204" pitchFamily="34" charset="0"/>
                <a:cs typeface="Arial" panose="020B0604020202020204" pitchFamily="34" charset="0"/>
              </a:rPr>
              <a:t>H: ”Jeg får, hvis min svigerdatter køber en af de små flasker, så er det sommetider, at jeg får et glas. Men der kan godt gå fjorten dage imellem. Det er ikke sådan, at jeg skal have den stående.”</a:t>
            </a: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142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Plejecentre - Beboere</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lnSpcReduction="10000"/>
          </a:bodyPr>
          <a:lstStyle/>
          <a:p>
            <a:pPr marL="0" indent="0">
              <a:buNone/>
            </a:pPr>
            <a:r>
              <a:rPr lang="da-DK" dirty="0">
                <a:solidFill>
                  <a:schemeClr val="bg1"/>
                </a:solidFill>
                <a:latin typeface="Arial" panose="020B0604020202020204" pitchFamily="34" charset="0"/>
                <a:cs typeface="Arial" panose="020B0604020202020204" pitchFamily="34" charset="0"/>
              </a:rPr>
              <a:t>Forbrug ved særlige lejligheder</a:t>
            </a:r>
          </a:p>
          <a:p>
            <a:pPr marL="0" indent="0">
              <a:buNone/>
            </a:pPr>
            <a:r>
              <a:rPr lang="da-DK" dirty="0">
                <a:solidFill>
                  <a:schemeClr val="bg1"/>
                </a:solidFill>
                <a:latin typeface="Arial" panose="020B0604020202020204" pitchFamily="34" charset="0"/>
                <a:cs typeface="Arial" panose="020B0604020202020204" pitchFamily="34" charset="0"/>
              </a:rPr>
              <a:t>A: ”… ja nu har jeg jo ikke gæster så meget mere, men hvis min datter og dem og det er mig, min fødselsdag […] så får [vi], vin og sådan noget den betaler jeg så […] det er også bare sådan, man får to og tre glas. Det er jo ikke sådan man-eh… resten af natten […] så sidder man og drikker spiritus […] det gør vi slet </a:t>
            </a:r>
            <a:r>
              <a:rPr lang="da-DK" dirty="0" err="1">
                <a:solidFill>
                  <a:schemeClr val="bg1"/>
                </a:solidFill>
                <a:latin typeface="Arial" panose="020B0604020202020204" pitchFamily="34" charset="0"/>
                <a:cs typeface="Arial" panose="020B0604020202020204" pitchFamily="34" charset="0"/>
              </a:rPr>
              <a:t>slet</a:t>
            </a:r>
            <a:r>
              <a:rPr lang="da-DK" dirty="0">
                <a:solidFill>
                  <a:schemeClr val="bg1"/>
                </a:solidFill>
                <a:latin typeface="Arial" panose="020B0604020202020204" pitchFamily="34" charset="0"/>
                <a:cs typeface="Arial" panose="020B0604020202020204" pitchFamily="34" charset="0"/>
              </a:rPr>
              <a:t> ikke […].”</a:t>
            </a:r>
          </a:p>
          <a:p>
            <a:pPr marL="0" indent="0">
              <a:buNone/>
            </a:pPr>
            <a:endParaRPr lang="da-DK" dirty="0">
              <a:solidFill>
                <a:schemeClr val="bg1"/>
              </a:solidFill>
              <a:latin typeface="Arial" panose="020B0604020202020204" pitchFamily="34" charset="0"/>
              <a:cs typeface="Arial" panose="020B0604020202020204" pitchFamily="34" charset="0"/>
            </a:endParaRPr>
          </a:p>
          <a:p>
            <a:pPr marL="0" indent="0">
              <a:buNone/>
            </a:pPr>
            <a:r>
              <a:rPr lang="da-DK" dirty="0">
                <a:solidFill>
                  <a:schemeClr val="bg1"/>
                </a:solidFill>
                <a:latin typeface="Arial" panose="020B0604020202020204" pitchFamily="34" charset="0"/>
                <a:cs typeface="Arial" panose="020B0604020202020204" pitchFamily="34" charset="0"/>
              </a:rPr>
              <a:t>Afholdenhed</a:t>
            </a:r>
          </a:p>
          <a:p>
            <a:pPr marL="0" indent="0">
              <a:buNone/>
            </a:pPr>
            <a:r>
              <a:rPr lang="da-DK" dirty="0">
                <a:solidFill>
                  <a:schemeClr val="bg1"/>
                </a:solidFill>
                <a:latin typeface="Arial" panose="020B0604020202020204" pitchFamily="34" charset="0"/>
                <a:cs typeface="Arial" panose="020B0604020202020204" pitchFamily="34" charset="0"/>
              </a:rPr>
              <a:t>- Helbred og smag</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633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Plejecentre - Beboere</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a:bodyPr>
          <a:lstStyle/>
          <a:p>
            <a:pPr marL="0" indent="0">
              <a:buNone/>
            </a:pPr>
            <a:r>
              <a:rPr lang="da-DK" dirty="0">
                <a:solidFill>
                  <a:schemeClr val="bg1"/>
                </a:solidFill>
                <a:latin typeface="Arial" panose="020B0604020202020204" pitchFamily="34" charset="0"/>
                <a:cs typeface="Arial" panose="020B0604020202020204" pitchFamily="34" charset="0"/>
              </a:rPr>
              <a:t>Alkoholproblemer?</a:t>
            </a:r>
          </a:p>
          <a:p>
            <a:pPr>
              <a:buFontTx/>
              <a:buChar char="-"/>
            </a:pPr>
            <a:r>
              <a:rPr lang="en-US" dirty="0" err="1">
                <a:solidFill>
                  <a:schemeClr val="bg1"/>
                </a:solidFill>
                <a:latin typeface="Arial" panose="020B0604020202020204" pitchFamily="34" charset="0"/>
                <a:cs typeface="Arial" panose="020B0604020202020204" pitchFamily="34" charset="0"/>
              </a:rPr>
              <a:t>Omtales</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sjældent</a:t>
            </a:r>
            <a:endParaRPr lang="en-US" dirty="0">
              <a:solidFill>
                <a:schemeClr val="bg1"/>
              </a:solidFill>
              <a:latin typeface="Arial" panose="020B0604020202020204" pitchFamily="34" charset="0"/>
              <a:cs typeface="Arial" panose="020B0604020202020204" pitchFamily="34" charset="0"/>
            </a:endParaRPr>
          </a:p>
          <a:p>
            <a:pPr>
              <a:buFontTx/>
              <a:buChar char="-"/>
            </a:pPr>
            <a:r>
              <a:rPr lang="en-US" dirty="0">
                <a:solidFill>
                  <a:schemeClr val="bg1"/>
                </a:solidFill>
                <a:latin typeface="Arial" panose="020B0604020202020204" pitchFamily="34" charset="0"/>
                <a:cs typeface="Arial" panose="020B0604020202020204" pitchFamily="34" charset="0"/>
              </a:rPr>
              <a:t>V: “</a:t>
            </a:r>
            <a:r>
              <a:rPr lang="da-DK" dirty="0">
                <a:solidFill>
                  <a:schemeClr val="bg1"/>
                </a:solidFill>
                <a:latin typeface="Arial" panose="020B0604020202020204" pitchFamily="34" charset="0"/>
                <a:cs typeface="Arial" panose="020B0604020202020204" pitchFamily="34" charset="0"/>
              </a:rPr>
              <a:t>Nå men, der blev jeg så ked af så drak jeg en hel flaske rom.”</a:t>
            </a:r>
          </a:p>
          <a:p>
            <a:pPr>
              <a:buFontTx/>
              <a:buChar char="-"/>
            </a:pPr>
            <a:endParaRPr lang="da-DK" dirty="0">
              <a:solidFill>
                <a:schemeClr val="bg1"/>
              </a:solidFill>
              <a:latin typeface="Arial" panose="020B0604020202020204" pitchFamily="34" charset="0"/>
              <a:cs typeface="Arial" panose="020B0604020202020204" pitchFamily="34" charset="0"/>
            </a:endParaRPr>
          </a:p>
          <a:p>
            <a:pPr marL="0" indent="0">
              <a:buNone/>
            </a:pPr>
            <a:r>
              <a:rPr lang="da-DK" dirty="0">
                <a:solidFill>
                  <a:schemeClr val="bg1"/>
                </a:solidFill>
                <a:latin typeface="Arial" panose="020B0604020202020204" pitchFamily="34" charset="0"/>
                <a:cs typeface="Arial" panose="020B0604020202020204" pitchFamily="34" charset="0"/>
              </a:rPr>
              <a:t>Familie og alkohol</a:t>
            </a:r>
          </a:p>
          <a:p>
            <a:pPr marL="0" indent="0">
              <a:buNone/>
            </a:pPr>
            <a:r>
              <a:rPr lang="da-DK" dirty="0">
                <a:solidFill>
                  <a:schemeClr val="bg1"/>
                </a:solidFill>
                <a:latin typeface="Arial" panose="020B0604020202020204" pitchFamily="34" charset="0"/>
                <a:cs typeface="Arial" panose="020B0604020202020204" pitchFamily="34" charset="0"/>
              </a:rPr>
              <a:t>V: ”… min søn kommer hver lørdag, og siger: ”Viggo nu skal vi på værtshus”. Nå ja så. Så må jeg jo ned at ha et bar bajer. Men ellers så det ikke. Det er bare </a:t>
            </a:r>
            <a:r>
              <a:rPr lang="da-DK" dirty="0" err="1">
                <a:solidFill>
                  <a:schemeClr val="bg1"/>
                </a:solidFill>
                <a:latin typeface="Arial" panose="020B0604020202020204" pitchFamily="34" charset="0"/>
                <a:cs typeface="Arial" panose="020B0604020202020204" pitchFamily="34" charset="0"/>
              </a:rPr>
              <a:t>ligemegte</a:t>
            </a:r>
            <a:r>
              <a:rPr lang="da-DK" dirty="0">
                <a:solidFill>
                  <a:schemeClr val="bg1"/>
                </a:solidFill>
                <a:latin typeface="Arial" panose="020B0604020202020204" pitchFamily="34" charset="0"/>
                <a:cs typeface="Arial" panose="020B0604020202020204" pitchFamily="34" charset="0"/>
              </a:rPr>
              <a:t> altså.”</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705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861FBF-E6EE-4537-B533-E8FF48488F9C}"/>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9B619E2-B22C-443E-8B52-67B4404F91B7}"/>
              </a:ext>
            </a:extLst>
          </p:cNvPr>
          <p:cNvSpPr>
            <a:spLocks noGrp="1"/>
          </p:cNvSpPr>
          <p:nvPr>
            <p:ph type="ctrTitle"/>
          </p:nvPr>
        </p:nvSpPr>
        <p:spPr/>
        <p:txBody>
          <a:bodyPr/>
          <a:lstStyle/>
          <a:p>
            <a:r>
              <a:rPr lang="da-DK" b="1" dirty="0">
                <a:solidFill>
                  <a:schemeClr val="bg1"/>
                </a:solidFill>
                <a:latin typeface="Arial" panose="020B0604020202020204" pitchFamily="34" charset="0"/>
                <a:cs typeface="Arial" panose="020B0604020202020204" pitchFamily="34" charset="0"/>
              </a:rPr>
              <a:t>Hjemmeplejen og Praktisk bistand</a:t>
            </a:r>
            <a:endParaRPr lang="en-US" b="1" dirty="0">
              <a:solidFill>
                <a:srgbClr val="EF4023"/>
              </a:solidFill>
              <a:latin typeface="Arial" panose="020B0604020202020204" pitchFamily="34" charset="0"/>
              <a:cs typeface="Arial" panose="020B0604020202020204" pitchFamily="34" charset="0"/>
            </a:endParaRPr>
          </a:p>
        </p:txBody>
      </p:sp>
      <p:pic>
        <p:nvPicPr>
          <p:cNvPr id="6" name="Billede 5">
            <a:extLst>
              <a:ext uri="{FF2B5EF4-FFF2-40B4-BE49-F238E27FC236}">
                <a16:creationId xmlns:a16="http://schemas.microsoft.com/office/drawing/2014/main" id="{64A018AD-A03C-48FA-9F75-A973229C4CA3}"/>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10" name="Billede 9">
            <a:extLst>
              <a:ext uri="{FF2B5EF4-FFF2-40B4-BE49-F238E27FC236}">
                <a16:creationId xmlns:a16="http://schemas.microsoft.com/office/drawing/2014/main" id="{3481E1A3-EA24-4D5A-9C69-7A14ECA75B05}"/>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Tree>
    <p:extLst>
      <p:ext uri="{BB962C8B-B14F-4D97-AF65-F5344CB8AC3E}">
        <p14:creationId xmlns:p14="http://schemas.microsoft.com/office/powerpoint/2010/main" val="383437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658A33-AF49-4B53-83E9-2F49B77A966F}"/>
              </a:ext>
            </a:extLst>
          </p:cNvPr>
          <p:cNvSpPr/>
          <p:nvPr/>
        </p:nvSpPr>
        <p:spPr>
          <a:xfrm>
            <a:off x="0" y="0"/>
            <a:ext cx="12192000" cy="6858000"/>
          </a:xfrm>
          <a:prstGeom prst="rect">
            <a:avLst/>
          </a:prstGeom>
          <a:solidFill>
            <a:srgbClr val="014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a:extLst>
              <a:ext uri="{FF2B5EF4-FFF2-40B4-BE49-F238E27FC236}">
                <a16:creationId xmlns:a16="http://schemas.microsoft.com/office/drawing/2014/main" id="{2E94ED93-3F45-41C1-A7B8-FD73350C2630}"/>
              </a:ext>
            </a:extLst>
          </p:cNvPr>
          <p:cNvPicPr>
            <a:picLocks noChangeAspect="1"/>
          </p:cNvPicPr>
          <p:nvPr/>
        </p:nvPicPr>
        <p:blipFill rotWithShape="1">
          <a:blip r:embed="rId2">
            <a:extLst>
              <a:ext uri="{28A0092B-C50C-407E-A947-70E740481C1C}">
                <a14:useLocalDpi xmlns:a14="http://schemas.microsoft.com/office/drawing/2010/main" val="0"/>
              </a:ext>
            </a:extLst>
          </a:blip>
          <a:srcRect b="16639"/>
          <a:stretch/>
        </p:blipFill>
        <p:spPr>
          <a:xfrm>
            <a:off x="11281144" y="6041064"/>
            <a:ext cx="767017" cy="693093"/>
          </a:xfrm>
          <a:prstGeom prst="rect">
            <a:avLst/>
          </a:prstGeom>
        </p:spPr>
      </p:pic>
      <p:pic>
        <p:nvPicPr>
          <p:cNvPr id="6" name="Billede 5">
            <a:extLst>
              <a:ext uri="{FF2B5EF4-FFF2-40B4-BE49-F238E27FC236}">
                <a16:creationId xmlns:a16="http://schemas.microsoft.com/office/drawing/2014/main" id="{F3619F4F-EACD-4171-A89C-CFE52B1D5210}"/>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349580" y="6208295"/>
            <a:ext cx="1787725" cy="477736"/>
          </a:xfrm>
          <a:prstGeom prst="rect">
            <a:avLst/>
          </a:prstGeom>
        </p:spPr>
      </p:pic>
      <p:sp>
        <p:nvSpPr>
          <p:cNvPr id="2" name="Titel 1">
            <a:extLst>
              <a:ext uri="{FF2B5EF4-FFF2-40B4-BE49-F238E27FC236}">
                <a16:creationId xmlns:a16="http://schemas.microsoft.com/office/drawing/2014/main" id="{8DA40D5E-EE1B-4E33-92AB-56C6664AF405}"/>
              </a:ext>
            </a:extLst>
          </p:cNvPr>
          <p:cNvSpPr>
            <a:spLocks noGrp="1"/>
          </p:cNvSpPr>
          <p:nvPr>
            <p:ph type="title"/>
          </p:nvPr>
        </p:nvSpPr>
        <p:spPr/>
        <p:txBody>
          <a:bodyPr/>
          <a:lstStyle/>
          <a:p>
            <a:r>
              <a:rPr lang="da-DK" dirty="0">
                <a:solidFill>
                  <a:schemeClr val="bg1"/>
                </a:solidFill>
                <a:latin typeface="Arial" panose="020B0604020202020204" pitchFamily="34" charset="0"/>
                <a:cs typeface="Arial" panose="020B0604020202020204" pitchFamily="34" charset="0"/>
              </a:rPr>
              <a:t>Hjemmeplejen/praktisk bistand</a:t>
            </a:r>
            <a:endParaRPr lang="en-US" dirty="0">
              <a:solidFill>
                <a:schemeClr val="bg1"/>
              </a:solidFill>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DCF7B339-5A0F-448D-A3BA-F43C34484442}"/>
              </a:ext>
            </a:extLst>
          </p:cNvPr>
          <p:cNvSpPr>
            <a:spLocks noGrp="1"/>
          </p:cNvSpPr>
          <p:nvPr>
            <p:ph idx="1"/>
          </p:nvPr>
        </p:nvSpPr>
        <p:spPr/>
        <p:txBody>
          <a:bodyPr>
            <a:normAutofit/>
          </a:bodyPr>
          <a:lstStyle/>
          <a:p>
            <a:pPr marL="0" indent="0">
              <a:buNone/>
            </a:pPr>
            <a:r>
              <a:rPr lang="en-US" dirty="0" err="1">
                <a:solidFill>
                  <a:schemeClr val="bg1"/>
                </a:solidFill>
                <a:latin typeface="Arial" panose="020B0604020202020204" pitchFamily="34" charset="0"/>
                <a:cs typeface="Arial" panose="020B0604020202020204" pitchFamily="34" charset="0"/>
              </a:rPr>
              <a:t>Generelt</a:t>
            </a:r>
            <a:r>
              <a:rPr lang="en-US" dirty="0">
                <a:solidFill>
                  <a:schemeClr val="bg1"/>
                </a:solidFill>
                <a:latin typeface="Arial" panose="020B0604020202020204" pitchFamily="34" charset="0"/>
                <a:cs typeface="Arial" panose="020B0604020202020204" pitchFamily="34" charset="0"/>
              </a:rPr>
              <a:t>:</a:t>
            </a:r>
          </a:p>
          <a:p>
            <a:r>
              <a:rPr lang="en-US" dirty="0" err="1">
                <a:solidFill>
                  <a:schemeClr val="bg1"/>
                </a:solidFill>
                <a:latin typeface="Arial" panose="020B0604020202020204" pitchFamily="34" charset="0"/>
                <a:cs typeface="Arial" panose="020B0604020202020204" pitchFamily="34" charset="0"/>
              </a:rPr>
              <a:t>Alkohol</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komplicerer</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arbejdsopgaver</a:t>
            </a:r>
            <a:endParaRPr lang="en-US" dirty="0">
              <a:solidFill>
                <a:schemeClr val="bg1"/>
              </a:solidFill>
              <a:latin typeface="Arial" panose="020B0604020202020204" pitchFamily="34" charset="0"/>
              <a:cs typeface="Arial" panose="020B0604020202020204" pitchFamily="34" charset="0"/>
            </a:endParaRPr>
          </a:p>
          <a:p>
            <a:r>
              <a:rPr lang="en-US" dirty="0" err="1">
                <a:solidFill>
                  <a:schemeClr val="bg1"/>
                </a:solidFill>
                <a:latin typeface="Arial" panose="020B0604020202020204" pitchFamily="34" charset="0"/>
                <a:cs typeface="Arial" panose="020B0604020202020204" pitchFamily="34" charset="0"/>
              </a:rPr>
              <a:t>Komplekse</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værdikonflikter</a:t>
            </a:r>
            <a:endParaRPr lang="en-US" dirty="0">
              <a:solidFill>
                <a:schemeClr val="bg1"/>
              </a:solidFill>
              <a:latin typeface="Arial" panose="020B0604020202020204" pitchFamily="34" charset="0"/>
              <a:cs typeface="Arial" panose="020B0604020202020204" pitchFamily="34" charset="0"/>
            </a:endParaRPr>
          </a:p>
          <a:p>
            <a:r>
              <a:rPr lang="en-US" dirty="0" err="1">
                <a:solidFill>
                  <a:schemeClr val="bg1"/>
                </a:solidFill>
                <a:latin typeface="Arial" panose="020B0604020202020204" pitchFamily="34" charset="0"/>
                <a:cs typeface="Arial" panose="020B0604020202020204" pitchFamily="34" charset="0"/>
              </a:rPr>
              <a:t>Etik</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sættes</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på</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prøve</a:t>
            </a:r>
            <a:r>
              <a:rPr lang="en-US"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4247738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D946F9245C7F541B1A4188F0242F016" ma:contentTypeVersion="12" ma:contentTypeDescription="Opret et nyt dokument." ma:contentTypeScope="" ma:versionID="2296b21ca904cfce6f38bce2dc8234b5">
  <xsd:schema xmlns:xsd="http://www.w3.org/2001/XMLSchema" xmlns:xs="http://www.w3.org/2001/XMLSchema" xmlns:p="http://schemas.microsoft.com/office/2006/metadata/properties" xmlns:ns2="9363e465-7431-4576-b695-e57b65725e52" xmlns:ns3="d7e511f9-52f5-4e9b-b6b2-d0baf13b1007" targetNamespace="http://schemas.microsoft.com/office/2006/metadata/properties" ma:root="true" ma:fieldsID="50a1b3d86a8145ff960faa7288327ef1" ns2:_="" ns3:_="">
    <xsd:import namespace="9363e465-7431-4576-b695-e57b65725e52"/>
    <xsd:import namespace="d7e511f9-52f5-4e9b-b6b2-d0baf13b100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63e465-7431-4576-b695-e57b65725e52"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e511f9-52f5-4e9b-b6b2-d0baf13b100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BB9F2C-AEDF-4147-A415-31C9F0916470}">
  <ds:schemaRefs>
    <ds:schemaRef ds:uri="09669d10-c275-420c-b5b2-ed701e81ed73"/>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05fdfc94-fc90-4634-9c0b-eee66b2a9eda"/>
    <ds:schemaRef ds:uri="http://www.w3.org/XML/1998/namespace"/>
  </ds:schemaRefs>
</ds:datastoreItem>
</file>

<file path=customXml/itemProps2.xml><?xml version="1.0" encoding="utf-8"?>
<ds:datastoreItem xmlns:ds="http://schemas.openxmlformats.org/officeDocument/2006/customXml" ds:itemID="{27D233C9-FC71-4524-B1C6-056A14B9A9C9}">
  <ds:schemaRefs>
    <ds:schemaRef ds:uri="http://schemas.microsoft.com/sharepoint/v3/contenttype/forms"/>
  </ds:schemaRefs>
</ds:datastoreItem>
</file>

<file path=customXml/itemProps3.xml><?xml version="1.0" encoding="utf-8"?>
<ds:datastoreItem xmlns:ds="http://schemas.openxmlformats.org/officeDocument/2006/customXml" ds:itemID="{F7AEBA4E-FC5E-4BB2-9D17-80F0DC883F97}"/>
</file>

<file path=docProps/app.xml><?xml version="1.0" encoding="utf-8"?>
<Properties xmlns="http://schemas.openxmlformats.org/officeDocument/2006/extended-properties" xmlns:vt="http://schemas.openxmlformats.org/officeDocument/2006/docPropsVTypes">
  <TotalTime>2905</TotalTime>
  <Words>556</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14</vt:i4>
      </vt:variant>
    </vt:vector>
  </HeadingPairs>
  <TitlesOfParts>
    <vt:vector size="18" baseType="lpstr">
      <vt:lpstr>Arial</vt:lpstr>
      <vt:lpstr>Calibri</vt:lpstr>
      <vt:lpstr>Calibri Light</vt:lpstr>
      <vt:lpstr>Office-tema</vt:lpstr>
      <vt:lpstr>Ældrevelfærd og alkohol  – en vanskelig cocktail</vt:lpstr>
      <vt:lpstr>Kort præsentation</vt:lpstr>
      <vt:lpstr>Plejecentre</vt:lpstr>
      <vt:lpstr>Plejecentre</vt:lpstr>
      <vt:lpstr>Plejecentre - Beboere</vt:lpstr>
      <vt:lpstr>Plejecentre - Beboere</vt:lpstr>
      <vt:lpstr>Plejecentre - Beboere</vt:lpstr>
      <vt:lpstr>Hjemmeplejen og Praktisk bistand</vt:lpstr>
      <vt:lpstr>Hjemmeplejen/praktisk bistand</vt:lpstr>
      <vt:lpstr>Praktisk bistand - plejere</vt:lpstr>
      <vt:lpstr>Praktisk bistand - plejere</vt:lpstr>
      <vt:lpstr>Sammenfatning - dilemma</vt:lpstr>
      <vt:lpstr>Tak til</vt:lpstr>
      <vt:lpstr>Spørgsmål?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Ældrevelfærd og alkohol  – en vanskelig cocktail</dc:title>
  <dc:creator>Jakob Emiliussen</dc:creator>
  <cp:lastModifiedBy>Jakob Emiliussen</cp:lastModifiedBy>
  <cp:revision>4</cp:revision>
  <dcterms:created xsi:type="dcterms:W3CDTF">2021-01-04T09:47:24Z</dcterms:created>
  <dcterms:modified xsi:type="dcterms:W3CDTF">2021-01-25T08:21:07Z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0x0101003D946F9245C7F541B1A4188F0242F016</vt:lpwstr>
  </property>
</Properties>
</file>